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4"/>
  </p:sldMasterIdLst>
  <p:notesMasterIdLst>
    <p:notesMasterId r:id="rId28"/>
  </p:notesMasterIdLst>
  <p:handoutMasterIdLst>
    <p:handoutMasterId r:id="rId29"/>
  </p:handoutMasterIdLst>
  <p:sldIdLst>
    <p:sldId id="258" r:id="rId5"/>
    <p:sldId id="284" r:id="rId6"/>
    <p:sldId id="261" r:id="rId7"/>
    <p:sldId id="262" r:id="rId8"/>
    <p:sldId id="263" r:id="rId9"/>
    <p:sldId id="267" r:id="rId10"/>
    <p:sldId id="272" r:id="rId11"/>
    <p:sldId id="264" r:id="rId12"/>
    <p:sldId id="271" r:id="rId13"/>
    <p:sldId id="293" r:id="rId14"/>
    <p:sldId id="266" r:id="rId15"/>
    <p:sldId id="270" r:id="rId16"/>
    <p:sldId id="276" r:id="rId17"/>
    <p:sldId id="274" r:id="rId18"/>
    <p:sldId id="296" r:id="rId19"/>
    <p:sldId id="286" r:id="rId20"/>
    <p:sldId id="291" r:id="rId21"/>
    <p:sldId id="294" r:id="rId22"/>
    <p:sldId id="295" r:id="rId23"/>
    <p:sldId id="273" r:id="rId24"/>
    <p:sldId id="297" r:id="rId25"/>
    <p:sldId id="278" r:id="rId26"/>
    <p:sldId id="280" r:id="rId27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88" autoAdjust="0"/>
    <p:restoredTop sz="95017" autoAdjust="0"/>
  </p:normalViewPr>
  <p:slideViewPr>
    <p:cSldViewPr snapToGrid="0">
      <p:cViewPr varScale="1">
        <p:scale>
          <a:sx n="74" d="100"/>
          <a:sy n="74" d="100"/>
        </p:scale>
        <p:origin x="58" y="3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17" Type="http://schemas.openxmlformats.org/officeDocument/2006/relationships/image" Target="../media/image30.png"/><Relationship Id="rId2" Type="http://schemas.openxmlformats.org/officeDocument/2006/relationships/image" Target="../media/image15.svg"/><Relationship Id="rId16" Type="http://schemas.openxmlformats.org/officeDocument/2006/relationships/image" Target="../media/image29.svg"/><Relationship Id="rId20" Type="http://schemas.openxmlformats.org/officeDocument/2006/relationships/image" Target="../media/image33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svg"/><Relationship Id="rId19" Type="http://schemas.openxmlformats.org/officeDocument/2006/relationships/image" Target="../media/image32.pn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23.sv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11" Type="http://schemas.openxmlformats.org/officeDocument/2006/relationships/image" Target="../media/image22.pn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svg"/><Relationship Id="rId1" Type="http://schemas.openxmlformats.org/officeDocument/2006/relationships/image" Target="../media/image60.png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10" Type="http://schemas.openxmlformats.org/officeDocument/2006/relationships/image" Target="../media/image69.svg"/><Relationship Id="rId4" Type="http://schemas.openxmlformats.org/officeDocument/2006/relationships/image" Target="../media/image63.svg"/><Relationship Id="rId9" Type="http://schemas.openxmlformats.org/officeDocument/2006/relationships/image" Target="../media/image68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17" Type="http://schemas.openxmlformats.org/officeDocument/2006/relationships/image" Target="../media/image30.png"/><Relationship Id="rId2" Type="http://schemas.openxmlformats.org/officeDocument/2006/relationships/image" Target="../media/image15.svg"/><Relationship Id="rId16" Type="http://schemas.openxmlformats.org/officeDocument/2006/relationships/image" Target="../media/image29.svg"/><Relationship Id="rId20" Type="http://schemas.openxmlformats.org/officeDocument/2006/relationships/image" Target="../media/image33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svg"/><Relationship Id="rId19" Type="http://schemas.openxmlformats.org/officeDocument/2006/relationships/image" Target="../media/image32.pn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23.sv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11" Type="http://schemas.openxmlformats.org/officeDocument/2006/relationships/image" Target="../media/image22.pn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svg"/><Relationship Id="rId1" Type="http://schemas.openxmlformats.org/officeDocument/2006/relationships/image" Target="../media/image60.png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10" Type="http://schemas.openxmlformats.org/officeDocument/2006/relationships/image" Target="../media/image69.svg"/><Relationship Id="rId4" Type="http://schemas.openxmlformats.org/officeDocument/2006/relationships/image" Target="../media/image63.svg"/><Relationship Id="rId9" Type="http://schemas.openxmlformats.org/officeDocument/2006/relationships/image" Target="../media/image6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082322-65D9-4EF8-8969-CB4FCD55B15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FA9820DA-81FE-4A14-B0EA-B65CD7161892}">
      <dgm:prSet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uk-UA" sz="1500" b="0" dirty="0"/>
            <a:t>Крок 1. Визначити концепцію спільноти</a:t>
          </a:r>
          <a:endParaRPr lang="ru-RU" sz="1500" b="0" noProof="0" dirty="0"/>
        </a:p>
      </dgm:t>
    </dgm:pt>
    <dgm:pt modelId="{7D86F940-3817-4F21-B70B-CDF9B2814FB6}" type="parTrans" cxnId="{23140E73-5C02-4E29-B677-CB0A65051E68}">
      <dgm:prSet/>
      <dgm:spPr/>
      <dgm:t>
        <a:bodyPr rtlCol="0"/>
        <a:lstStyle/>
        <a:p>
          <a:pPr rtl="0"/>
          <a:endParaRPr lang="ru-RU" noProof="0" dirty="0"/>
        </a:p>
      </dgm:t>
    </dgm:pt>
    <dgm:pt modelId="{A13B1399-C402-4A65-805A-4077B73F704E}" type="sibTrans" cxnId="{23140E73-5C02-4E29-B677-CB0A65051E68}">
      <dgm:prSet/>
      <dgm:spPr/>
      <dgm:t>
        <a:bodyPr rtlCol="0"/>
        <a:lstStyle/>
        <a:p>
          <a:pPr rtl="0"/>
          <a:endParaRPr lang="ru-RU" noProof="0" dirty="0"/>
        </a:p>
      </dgm:t>
    </dgm:pt>
    <dgm:pt modelId="{85CCB2CB-9E68-4B2C-9F1E-50CA45F3F484}">
      <dgm:prSet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uk-UA" sz="1500" b="0" dirty="0"/>
            <a:t>Крок 2. Сформувати цілі та завдання</a:t>
          </a:r>
          <a:endParaRPr lang="ru-RU" sz="1500" b="0" noProof="0" dirty="0"/>
        </a:p>
      </dgm:t>
    </dgm:pt>
    <dgm:pt modelId="{89638BAF-E3B3-4EC2-AD89-CF04956EB1D9}" type="parTrans" cxnId="{30268320-F02B-4006-B150-097885F597AB}">
      <dgm:prSet/>
      <dgm:spPr/>
      <dgm:t>
        <a:bodyPr rtlCol="0"/>
        <a:lstStyle/>
        <a:p>
          <a:pPr rtl="0"/>
          <a:endParaRPr lang="ru-RU" noProof="0" dirty="0"/>
        </a:p>
      </dgm:t>
    </dgm:pt>
    <dgm:pt modelId="{EC882073-29DC-49E2-8D0C-CE87001FF601}" type="sibTrans" cxnId="{30268320-F02B-4006-B150-097885F597AB}">
      <dgm:prSet/>
      <dgm:spPr/>
      <dgm:t>
        <a:bodyPr rtlCol="0"/>
        <a:lstStyle/>
        <a:p>
          <a:pPr rtl="0"/>
          <a:endParaRPr lang="ru-RU" noProof="0" dirty="0"/>
        </a:p>
      </dgm:t>
    </dgm:pt>
    <dgm:pt modelId="{438D9AB5-4B71-4E86-91B8-CCD3C6E465FA}">
      <dgm:prSet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uk-UA" sz="1500" b="0" dirty="0"/>
            <a:t>Крок 3. </a:t>
          </a:r>
          <a:r>
            <a:rPr lang="uk-UA" sz="1400" b="0" dirty="0"/>
            <a:t>Визначити цільову аудиторію та визначити соцмережу</a:t>
          </a:r>
          <a:endParaRPr lang="ru-RU" sz="1400" b="0" noProof="0" dirty="0"/>
        </a:p>
      </dgm:t>
    </dgm:pt>
    <dgm:pt modelId="{0990FD5A-F3E8-49F8-AD75-18A09DFB88C9}" type="parTrans" cxnId="{B349604F-E5CF-4B20-9A83-A1E8837EECEE}">
      <dgm:prSet/>
      <dgm:spPr/>
      <dgm:t>
        <a:bodyPr rtlCol="0"/>
        <a:lstStyle/>
        <a:p>
          <a:pPr rtl="0"/>
          <a:endParaRPr lang="ru-RU" noProof="0" dirty="0"/>
        </a:p>
      </dgm:t>
    </dgm:pt>
    <dgm:pt modelId="{3E2CAA1F-C879-4840-8802-68DBCC5220D2}" type="sibTrans" cxnId="{B349604F-E5CF-4B20-9A83-A1E8837EECEE}">
      <dgm:prSet/>
      <dgm:spPr/>
      <dgm:t>
        <a:bodyPr rtlCol="0"/>
        <a:lstStyle/>
        <a:p>
          <a:pPr rtl="0"/>
          <a:endParaRPr lang="ru-RU" noProof="0" dirty="0"/>
        </a:p>
      </dgm:t>
    </dgm:pt>
    <dgm:pt modelId="{9248FD18-E683-4541-9EB2-A0B551436FFB}">
      <dgm:prSet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uk-UA" sz="1500" b="0" dirty="0"/>
            <a:t>Крок 4. </a:t>
          </a:r>
          <a:r>
            <a:rPr lang="uk-UA" sz="1400" b="0" dirty="0"/>
            <a:t>Дослідити репутацію бренду та проаналізувати конкурентів</a:t>
          </a:r>
          <a:endParaRPr lang="ru-RU" sz="1400" b="0" noProof="0" dirty="0"/>
        </a:p>
      </dgm:t>
    </dgm:pt>
    <dgm:pt modelId="{925B2FF4-17B9-40B4-A5F2-C21ED5F20620}" type="parTrans" cxnId="{94C77C83-4E62-41E8-BBFF-3A926E5F2A54}">
      <dgm:prSet/>
      <dgm:spPr/>
      <dgm:t>
        <a:bodyPr rtlCol="0"/>
        <a:lstStyle/>
        <a:p>
          <a:pPr rtl="0"/>
          <a:endParaRPr lang="ru-RU" noProof="0" dirty="0"/>
        </a:p>
      </dgm:t>
    </dgm:pt>
    <dgm:pt modelId="{B62A2653-BEB5-458F-B551-D0A4AA3032AA}" type="sibTrans" cxnId="{94C77C83-4E62-41E8-BBFF-3A926E5F2A54}">
      <dgm:prSet/>
      <dgm:spPr/>
      <dgm:t>
        <a:bodyPr rtlCol="0"/>
        <a:lstStyle/>
        <a:p>
          <a:pPr rtl="0"/>
          <a:endParaRPr lang="ru-RU" noProof="0" dirty="0"/>
        </a:p>
      </dgm:t>
    </dgm:pt>
    <dgm:pt modelId="{EC207EE2-7612-40AE-B457-D0BDCC6B9C2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uk-UA" sz="1500" b="0" dirty="0"/>
            <a:t>КРОК 5. ЗАТВЕРДИТИ KPI</a:t>
          </a:r>
          <a:endParaRPr lang="ru-RU" sz="1500" b="0" dirty="0"/>
        </a:p>
      </dgm:t>
    </dgm:pt>
    <dgm:pt modelId="{D089B910-65D7-42ED-BD14-D43874EC02E5}" type="parTrans" cxnId="{985CCB1A-F67F-4D5E-A19A-C1C0770E6764}">
      <dgm:prSet/>
      <dgm:spPr/>
      <dgm:t>
        <a:bodyPr/>
        <a:lstStyle/>
        <a:p>
          <a:endParaRPr lang="ru-RU"/>
        </a:p>
      </dgm:t>
    </dgm:pt>
    <dgm:pt modelId="{FFC7F32A-9145-4F86-961F-E89457F5AD67}" type="sibTrans" cxnId="{985CCB1A-F67F-4D5E-A19A-C1C0770E6764}">
      <dgm:prSet/>
      <dgm:spPr/>
      <dgm:t>
        <a:bodyPr/>
        <a:lstStyle/>
        <a:p>
          <a:endParaRPr lang="ru-RU"/>
        </a:p>
      </dgm:t>
    </dgm:pt>
    <dgm:pt modelId="{F8B64211-9C36-43D8-BFD0-39C7BCE1EE5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uk-UA" sz="1500" b="0" dirty="0"/>
            <a:t>КРОК 6. СФОРМУВАТИ КОНТЕНТ-ПЛАН</a:t>
          </a:r>
          <a:endParaRPr lang="ru-RU" sz="1500" b="0" dirty="0"/>
        </a:p>
      </dgm:t>
    </dgm:pt>
    <dgm:pt modelId="{1DA07046-AE77-465E-91A6-3BEFA5C0928D}" type="parTrans" cxnId="{A99FF711-F04F-4AC7-AE40-30EB204CAE59}">
      <dgm:prSet/>
      <dgm:spPr/>
      <dgm:t>
        <a:bodyPr/>
        <a:lstStyle/>
        <a:p>
          <a:endParaRPr lang="ru-RU"/>
        </a:p>
      </dgm:t>
    </dgm:pt>
    <dgm:pt modelId="{39711EC9-309D-4D57-B5E2-5282E9D303EB}" type="sibTrans" cxnId="{A99FF711-F04F-4AC7-AE40-30EB204CAE59}">
      <dgm:prSet/>
      <dgm:spPr/>
      <dgm:t>
        <a:bodyPr/>
        <a:lstStyle/>
        <a:p>
          <a:endParaRPr lang="ru-RU"/>
        </a:p>
      </dgm:t>
    </dgm:pt>
    <dgm:pt modelId="{D29C7E4B-9425-420A-8909-A3FC445D062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uk-UA" sz="1500" b="0" dirty="0"/>
            <a:t>КРОК 7. </a:t>
          </a:r>
          <a:r>
            <a:rPr lang="uk-UA" sz="1400" b="0" dirty="0"/>
            <a:t>ЗАПЛАНУВАТИ ВЗАЄМОДІЮ З МАЙДАНЧИКАМИ</a:t>
          </a:r>
          <a:endParaRPr lang="ru-RU" sz="1400" b="0" dirty="0"/>
        </a:p>
      </dgm:t>
    </dgm:pt>
    <dgm:pt modelId="{23244E50-5E27-44BC-B67C-83C465132653}" type="parTrans" cxnId="{D7CA3DE6-E9C7-4BD3-983C-F3AB366F3548}">
      <dgm:prSet/>
      <dgm:spPr/>
      <dgm:t>
        <a:bodyPr/>
        <a:lstStyle/>
        <a:p>
          <a:endParaRPr lang="ru-RU"/>
        </a:p>
      </dgm:t>
    </dgm:pt>
    <dgm:pt modelId="{564A69DB-9CC8-45BB-BB2D-1CE7084C0A48}" type="sibTrans" cxnId="{D7CA3DE6-E9C7-4BD3-983C-F3AB366F3548}">
      <dgm:prSet/>
      <dgm:spPr/>
      <dgm:t>
        <a:bodyPr/>
        <a:lstStyle/>
        <a:p>
          <a:endParaRPr lang="ru-RU"/>
        </a:p>
      </dgm:t>
    </dgm:pt>
    <dgm:pt modelId="{D5A18B81-DD1A-407A-B6D4-4BC9C7DF3DC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uk-UA" sz="1500" b="0" dirty="0"/>
            <a:t>КРОК 8. ОПУБЛІКУВАТИ  ТА АНАЛІЗУВАТИ</a:t>
          </a:r>
          <a:endParaRPr lang="ru-RU" sz="1500" b="0" dirty="0"/>
        </a:p>
      </dgm:t>
    </dgm:pt>
    <dgm:pt modelId="{DA287CE4-D9DE-4679-8016-58CB3FA27F9D}" type="parTrans" cxnId="{6E726A88-2379-4AF1-A0F7-AB39DA43D34A}">
      <dgm:prSet/>
      <dgm:spPr/>
      <dgm:t>
        <a:bodyPr/>
        <a:lstStyle/>
        <a:p>
          <a:endParaRPr lang="ru-RU"/>
        </a:p>
      </dgm:t>
    </dgm:pt>
    <dgm:pt modelId="{58ED1B80-DB9B-47DF-BF9F-6B514757FACB}" type="sibTrans" cxnId="{6E726A88-2379-4AF1-A0F7-AB39DA43D34A}">
      <dgm:prSet/>
      <dgm:spPr/>
      <dgm:t>
        <a:bodyPr/>
        <a:lstStyle/>
        <a:p>
          <a:endParaRPr lang="ru-RU"/>
        </a:p>
      </dgm:t>
    </dgm:pt>
    <dgm:pt modelId="{DA8B4F9B-67DA-40C1-AC5E-94A1B9D825E2}">
      <dgm:prSet/>
      <dgm:spPr/>
      <dgm:t>
        <a:bodyPr/>
        <a:lstStyle/>
        <a:p>
          <a:pPr>
            <a:lnSpc>
              <a:spcPct val="100000"/>
            </a:lnSpc>
          </a:pPr>
          <a:r>
            <a:rPr lang="uk-UA" b="0" dirty="0"/>
            <a:t>КРОК 9. АВТОМАТИЗУВАТИ</a:t>
          </a:r>
          <a:endParaRPr lang="ru-RU" b="0" dirty="0"/>
        </a:p>
      </dgm:t>
    </dgm:pt>
    <dgm:pt modelId="{B65A8A9A-76D3-4041-96D4-7A6A51492126}" type="parTrans" cxnId="{7E8D7943-2065-4579-BFE9-19E507F31307}">
      <dgm:prSet/>
      <dgm:spPr/>
      <dgm:t>
        <a:bodyPr/>
        <a:lstStyle/>
        <a:p>
          <a:endParaRPr lang="ru-RU"/>
        </a:p>
      </dgm:t>
    </dgm:pt>
    <dgm:pt modelId="{F596E541-C0EE-48A2-A6A4-681EAC259288}" type="sibTrans" cxnId="{7E8D7943-2065-4579-BFE9-19E507F31307}">
      <dgm:prSet/>
      <dgm:spPr/>
      <dgm:t>
        <a:bodyPr/>
        <a:lstStyle/>
        <a:p>
          <a:endParaRPr lang="ru-RU"/>
        </a:p>
      </dgm:t>
    </dgm:pt>
    <dgm:pt modelId="{1D9591E3-78C1-4E90-A13E-88B54A548A06}">
      <dgm:prSet/>
      <dgm:spPr/>
      <dgm:t>
        <a:bodyPr/>
        <a:lstStyle/>
        <a:p>
          <a:pPr>
            <a:lnSpc>
              <a:spcPct val="100000"/>
            </a:lnSpc>
          </a:pPr>
          <a:r>
            <a:rPr lang="uk-UA" b="0" dirty="0"/>
            <a:t>КРОК 10. КОРИГУВАТИ</a:t>
          </a:r>
          <a:endParaRPr lang="ru-RU" b="0" dirty="0"/>
        </a:p>
      </dgm:t>
    </dgm:pt>
    <dgm:pt modelId="{959A6F17-2571-4158-807C-BF358C58E867}" type="parTrans" cxnId="{5F701C3D-E41C-47A2-8A1F-3F436B053A33}">
      <dgm:prSet/>
      <dgm:spPr/>
      <dgm:t>
        <a:bodyPr/>
        <a:lstStyle/>
        <a:p>
          <a:endParaRPr lang="ru-RU"/>
        </a:p>
      </dgm:t>
    </dgm:pt>
    <dgm:pt modelId="{95DA7A26-EA5A-44B6-9E10-149913CC6383}" type="sibTrans" cxnId="{5F701C3D-E41C-47A2-8A1F-3F436B053A33}">
      <dgm:prSet/>
      <dgm:spPr/>
      <dgm:t>
        <a:bodyPr/>
        <a:lstStyle/>
        <a:p>
          <a:endParaRPr lang="ru-RU"/>
        </a:p>
      </dgm:t>
    </dgm:pt>
    <dgm:pt modelId="{5F6296FB-6623-49F0-A37B-32D5293F3A75}" type="pres">
      <dgm:prSet presAssocID="{A9082322-65D9-4EF8-8969-CB4FCD55B155}" presName="root" presStyleCnt="0">
        <dgm:presLayoutVars>
          <dgm:dir/>
          <dgm:resizeHandles val="exact"/>
        </dgm:presLayoutVars>
      </dgm:prSet>
      <dgm:spPr/>
    </dgm:pt>
    <dgm:pt modelId="{85DA380E-3FD6-4279-8ECB-35FD817107C7}" type="pres">
      <dgm:prSet presAssocID="{FA9820DA-81FE-4A14-B0EA-B65CD7161892}" presName="compNode" presStyleCnt="0"/>
      <dgm:spPr/>
    </dgm:pt>
    <dgm:pt modelId="{E5D0A7DB-F870-4289-A176-74DC8634D49F}" type="pres">
      <dgm:prSet presAssocID="{FA9820DA-81FE-4A14-B0EA-B65CD7161892}" presName="iconBgRect" presStyleLbl="bgShp" presStyleIdx="0" presStyleCnt="10"/>
      <dgm:spPr/>
    </dgm:pt>
    <dgm:pt modelId="{926532A6-7EC2-48FB-9700-1C2608E2063C}" type="pres">
      <dgm:prSet presAssocID="{FA9820DA-81FE-4A14-B0EA-B65CD7161892}" presName="iconRect" presStyleLbl="node1" presStyleIdx="0" presStyleCnt="10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 Notation"/>
        </a:ext>
      </dgm:extLst>
    </dgm:pt>
    <dgm:pt modelId="{51E7910C-A987-431D-A3B3-AFE18209A9A2}" type="pres">
      <dgm:prSet presAssocID="{FA9820DA-81FE-4A14-B0EA-B65CD7161892}" presName="spaceRect" presStyleCnt="0"/>
      <dgm:spPr/>
    </dgm:pt>
    <dgm:pt modelId="{7ECCB9B7-3229-4D84-88AF-537C55717936}" type="pres">
      <dgm:prSet presAssocID="{FA9820DA-81FE-4A14-B0EA-B65CD7161892}" presName="textRect" presStyleLbl="revTx" presStyleIdx="0" presStyleCnt="10">
        <dgm:presLayoutVars>
          <dgm:chMax val="1"/>
          <dgm:chPref val="1"/>
        </dgm:presLayoutVars>
      </dgm:prSet>
      <dgm:spPr/>
    </dgm:pt>
    <dgm:pt modelId="{31C29FDC-4EAC-421C-85D7-75F0109DA069}" type="pres">
      <dgm:prSet presAssocID="{A13B1399-C402-4A65-805A-4077B73F704E}" presName="sibTrans" presStyleCnt="0"/>
      <dgm:spPr/>
    </dgm:pt>
    <dgm:pt modelId="{BB66529C-2270-4196-BFCB-71AF1BBE96EB}" type="pres">
      <dgm:prSet presAssocID="{85CCB2CB-9E68-4B2C-9F1E-50CA45F3F484}" presName="compNode" presStyleCnt="0"/>
      <dgm:spPr/>
    </dgm:pt>
    <dgm:pt modelId="{3EC02099-2D14-4F0B-98D2-969D1935C96B}" type="pres">
      <dgm:prSet presAssocID="{85CCB2CB-9E68-4B2C-9F1E-50CA45F3F484}" presName="iconBgRect" presStyleLbl="bgShp" presStyleIdx="1" presStyleCnt="10"/>
      <dgm:spPr/>
    </dgm:pt>
    <dgm:pt modelId="{F7C6369C-F074-481D-877F-C3CA1C8B2601}" type="pres">
      <dgm:prSet presAssocID="{85CCB2CB-9E68-4B2C-9F1E-50CA45F3F484}" presName="iconRect" presStyleLbl="node1" presStyleIdx="1" presStyleCnt="10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90F176AB-80FF-420F-BF88-679C99DC0526}" type="pres">
      <dgm:prSet presAssocID="{85CCB2CB-9E68-4B2C-9F1E-50CA45F3F484}" presName="spaceRect" presStyleCnt="0"/>
      <dgm:spPr/>
    </dgm:pt>
    <dgm:pt modelId="{2E1E48B1-231B-40EC-9DEB-E9C62DB9B354}" type="pres">
      <dgm:prSet presAssocID="{85CCB2CB-9E68-4B2C-9F1E-50CA45F3F484}" presName="textRect" presStyleLbl="revTx" presStyleIdx="1" presStyleCnt="10">
        <dgm:presLayoutVars>
          <dgm:chMax val="1"/>
          <dgm:chPref val="1"/>
        </dgm:presLayoutVars>
      </dgm:prSet>
      <dgm:spPr/>
    </dgm:pt>
    <dgm:pt modelId="{40F320B4-3B2A-499E-8008-E3C845BE8529}" type="pres">
      <dgm:prSet presAssocID="{EC882073-29DC-49E2-8D0C-CE87001FF601}" presName="sibTrans" presStyleCnt="0"/>
      <dgm:spPr/>
    </dgm:pt>
    <dgm:pt modelId="{97C7AAAE-BF17-4136-8CB3-3B81D8C1FB63}" type="pres">
      <dgm:prSet presAssocID="{438D9AB5-4B71-4E86-91B8-CCD3C6E465FA}" presName="compNode" presStyleCnt="0"/>
      <dgm:spPr/>
    </dgm:pt>
    <dgm:pt modelId="{3B05B3D7-3CA4-4213-988D-5520E9FCAC06}" type="pres">
      <dgm:prSet presAssocID="{438D9AB5-4B71-4E86-91B8-CCD3C6E465FA}" presName="iconBgRect" presStyleLbl="bgShp" presStyleIdx="2" presStyleCnt="10"/>
      <dgm:spPr/>
    </dgm:pt>
    <dgm:pt modelId="{D20C6F1C-67EB-49A3-8A6A-77FE6F4E2581}" type="pres">
      <dgm:prSet presAssocID="{438D9AB5-4B71-4E86-91B8-CCD3C6E465FA}" presName="iconRect" presStyleLbl="node1" presStyleIdx="2" presStyleCnt="10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960854BB-8EB9-47EF-9355-8D47AD054958}" type="pres">
      <dgm:prSet presAssocID="{438D9AB5-4B71-4E86-91B8-CCD3C6E465FA}" presName="spaceRect" presStyleCnt="0"/>
      <dgm:spPr/>
    </dgm:pt>
    <dgm:pt modelId="{74A5C5D9-1529-4C00-8952-5702A3EBEB99}" type="pres">
      <dgm:prSet presAssocID="{438D9AB5-4B71-4E86-91B8-CCD3C6E465FA}" presName="textRect" presStyleLbl="revTx" presStyleIdx="2" presStyleCnt="10" custScaleX="120052">
        <dgm:presLayoutVars>
          <dgm:chMax val="1"/>
          <dgm:chPref val="1"/>
        </dgm:presLayoutVars>
      </dgm:prSet>
      <dgm:spPr/>
    </dgm:pt>
    <dgm:pt modelId="{3131E9F9-356B-4609-AC65-F2A855C818FA}" type="pres">
      <dgm:prSet presAssocID="{3E2CAA1F-C879-4840-8802-68DBCC5220D2}" presName="sibTrans" presStyleCnt="0"/>
      <dgm:spPr/>
    </dgm:pt>
    <dgm:pt modelId="{D8743F52-E4D6-4D15-838C-369E27080496}" type="pres">
      <dgm:prSet presAssocID="{9248FD18-E683-4541-9EB2-A0B551436FFB}" presName="compNode" presStyleCnt="0"/>
      <dgm:spPr/>
    </dgm:pt>
    <dgm:pt modelId="{CB636E1E-A841-49EB-A5DF-AEA92F5B90A0}" type="pres">
      <dgm:prSet presAssocID="{9248FD18-E683-4541-9EB2-A0B551436FFB}" presName="iconBgRect" presStyleLbl="bgShp" presStyleIdx="3" presStyleCnt="10"/>
      <dgm:spPr/>
    </dgm:pt>
    <dgm:pt modelId="{59D6C5FB-B8FF-4B57-B22D-AEAC08728B7D}" type="pres">
      <dgm:prSet presAssocID="{9248FD18-E683-4541-9EB2-A0B551436FFB}" presName="iconRect" presStyleLbl="node1" presStyleIdx="3" presStyleCnt="10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3EF90FF-C7D4-4034-8D59-1D749DDA41F9}" type="pres">
      <dgm:prSet presAssocID="{9248FD18-E683-4541-9EB2-A0B551436FFB}" presName="spaceRect" presStyleCnt="0"/>
      <dgm:spPr/>
    </dgm:pt>
    <dgm:pt modelId="{8E2D07B9-A1AB-4FA9-8A07-1D52AC3E3ADB}" type="pres">
      <dgm:prSet presAssocID="{9248FD18-E683-4541-9EB2-A0B551436FFB}" presName="textRect" presStyleLbl="revTx" presStyleIdx="3" presStyleCnt="10" custScaleX="121162">
        <dgm:presLayoutVars>
          <dgm:chMax val="1"/>
          <dgm:chPref val="1"/>
        </dgm:presLayoutVars>
      </dgm:prSet>
      <dgm:spPr/>
    </dgm:pt>
    <dgm:pt modelId="{731308C5-3B92-414C-ADE2-DCE1CF29A183}" type="pres">
      <dgm:prSet presAssocID="{B62A2653-BEB5-458F-B551-D0A4AA3032AA}" presName="sibTrans" presStyleCnt="0"/>
      <dgm:spPr/>
    </dgm:pt>
    <dgm:pt modelId="{F6A90AB9-4CC2-4F1F-A13E-BA45723A41C6}" type="pres">
      <dgm:prSet presAssocID="{EC207EE2-7612-40AE-B457-D0BDCC6B9C2A}" presName="compNode" presStyleCnt="0"/>
      <dgm:spPr/>
    </dgm:pt>
    <dgm:pt modelId="{C98DAA62-7DEE-4B21-86C9-BEAE83B2D2E9}" type="pres">
      <dgm:prSet presAssocID="{EC207EE2-7612-40AE-B457-D0BDCC6B9C2A}" presName="iconBgRect" presStyleLbl="bgShp" presStyleIdx="4" presStyleCnt="10"/>
      <dgm:spPr/>
    </dgm:pt>
    <dgm:pt modelId="{0D43D728-76AD-4744-94C7-DDEFB71DBE5C}" type="pres">
      <dgm:prSet presAssocID="{EC207EE2-7612-40AE-B457-D0BDCC6B9C2A}" presName="iconRect" presStyleLbl="node1" presStyleIdx="4" presStyleCnt="10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Исследование"/>
        </a:ext>
      </dgm:extLst>
    </dgm:pt>
    <dgm:pt modelId="{BB579326-1F51-4672-9225-52D55C1E47E1}" type="pres">
      <dgm:prSet presAssocID="{EC207EE2-7612-40AE-B457-D0BDCC6B9C2A}" presName="spaceRect" presStyleCnt="0"/>
      <dgm:spPr/>
    </dgm:pt>
    <dgm:pt modelId="{1F29A612-D87D-44A1-B358-A82542C83A00}" type="pres">
      <dgm:prSet presAssocID="{EC207EE2-7612-40AE-B457-D0BDCC6B9C2A}" presName="textRect" presStyleLbl="revTx" presStyleIdx="4" presStyleCnt="10">
        <dgm:presLayoutVars>
          <dgm:chMax val="1"/>
          <dgm:chPref val="1"/>
        </dgm:presLayoutVars>
      </dgm:prSet>
      <dgm:spPr/>
    </dgm:pt>
    <dgm:pt modelId="{9A0BAABE-02C7-4807-AB19-00BDCD0F4A68}" type="pres">
      <dgm:prSet presAssocID="{FFC7F32A-9145-4F86-961F-E89457F5AD67}" presName="sibTrans" presStyleCnt="0"/>
      <dgm:spPr/>
    </dgm:pt>
    <dgm:pt modelId="{9E69A59F-A806-48F4-A419-610526DE7670}" type="pres">
      <dgm:prSet presAssocID="{F8B64211-9C36-43D8-BFD0-39C7BCE1EE50}" presName="compNode" presStyleCnt="0"/>
      <dgm:spPr/>
    </dgm:pt>
    <dgm:pt modelId="{39250347-E958-44CD-BB5F-35027FBD9F75}" type="pres">
      <dgm:prSet presAssocID="{F8B64211-9C36-43D8-BFD0-39C7BCE1EE50}" presName="iconBgRect" presStyleLbl="bgShp" presStyleIdx="5" presStyleCnt="10"/>
      <dgm:spPr/>
    </dgm:pt>
    <dgm:pt modelId="{2F18BB48-255E-45BA-BCED-3D86254013CD}" type="pres">
      <dgm:prSet presAssocID="{F8B64211-9C36-43D8-BFD0-39C7BCE1EE50}" presName="iconRect" presStyleLbl="node1" presStyleIdx="5" presStyleCnt="10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Песочные часы"/>
        </a:ext>
      </dgm:extLst>
    </dgm:pt>
    <dgm:pt modelId="{AABF8049-B8D5-45BA-83CC-ECF8BA10BDB0}" type="pres">
      <dgm:prSet presAssocID="{F8B64211-9C36-43D8-BFD0-39C7BCE1EE50}" presName="spaceRect" presStyleCnt="0"/>
      <dgm:spPr/>
    </dgm:pt>
    <dgm:pt modelId="{9D9A1F64-6637-41E6-9EAA-40D845B6E893}" type="pres">
      <dgm:prSet presAssocID="{F8B64211-9C36-43D8-BFD0-39C7BCE1EE50}" presName="textRect" presStyleLbl="revTx" presStyleIdx="5" presStyleCnt="10">
        <dgm:presLayoutVars>
          <dgm:chMax val="1"/>
          <dgm:chPref val="1"/>
        </dgm:presLayoutVars>
      </dgm:prSet>
      <dgm:spPr/>
    </dgm:pt>
    <dgm:pt modelId="{8741FFE4-1654-477C-82EF-C026DA29D78E}" type="pres">
      <dgm:prSet presAssocID="{39711EC9-309D-4D57-B5E2-5282E9D303EB}" presName="sibTrans" presStyleCnt="0"/>
      <dgm:spPr/>
    </dgm:pt>
    <dgm:pt modelId="{A60B6143-BDEB-48C2-9E28-33E8DC3D6232}" type="pres">
      <dgm:prSet presAssocID="{D29C7E4B-9425-420A-8909-A3FC445D0623}" presName="compNode" presStyleCnt="0"/>
      <dgm:spPr/>
    </dgm:pt>
    <dgm:pt modelId="{23DB676A-14A0-440B-8EDC-FD45D1D41E16}" type="pres">
      <dgm:prSet presAssocID="{D29C7E4B-9425-420A-8909-A3FC445D0623}" presName="iconBgRect" presStyleLbl="bgShp" presStyleIdx="6" presStyleCnt="10"/>
      <dgm:spPr/>
    </dgm:pt>
    <dgm:pt modelId="{73A86F73-5C4B-455B-AEB4-CDCB4BC1BAB1}" type="pres">
      <dgm:prSet presAssocID="{D29C7E4B-9425-420A-8909-A3FC445D0623}" presName="iconRect" presStyleLbl="node1" presStyleIdx="6" presStyleCnt="10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Секундомер"/>
        </a:ext>
      </dgm:extLst>
    </dgm:pt>
    <dgm:pt modelId="{5DF6A373-EB05-4960-B493-33ADE038E84B}" type="pres">
      <dgm:prSet presAssocID="{D29C7E4B-9425-420A-8909-A3FC445D0623}" presName="spaceRect" presStyleCnt="0"/>
      <dgm:spPr/>
    </dgm:pt>
    <dgm:pt modelId="{C13AA2D6-5E64-4D92-A0DC-396BEC9EA664}" type="pres">
      <dgm:prSet presAssocID="{D29C7E4B-9425-420A-8909-A3FC445D0623}" presName="textRect" presStyleLbl="revTx" presStyleIdx="6" presStyleCnt="10" custScaleX="114918">
        <dgm:presLayoutVars>
          <dgm:chMax val="1"/>
          <dgm:chPref val="1"/>
        </dgm:presLayoutVars>
      </dgm:prSet>
      <dgm:spPr/>
    </dgm:pt>
    <dgm:pt modelId="{61D58169-C9D0-40A6-97C1-F9DE7DE06A64}" type="pres">
      <dgm:prSet presAssocID="{564A69DB-9CC8-45BB-BB2D-1CE7084C0A48}" presName="sibTrans" presStyleCnt="0"/>
      <dgm:spPr/>
    </dgm:pt>
    <dgm:pt modelId="{0FBDD504-A50C-403E-A67F-6C75539415EE}" type="pres">
      <dgm:prSet presAssocID="{D5A18B81-DD1A-407A-B6D4-4BC9C7DF3DC4}" presName="compNode" presStyleCnt="0"/>
      <dgm:spPr/>
    </dgm:pt>
    <dgm:pt modelId="{B9728709-247C-43F9-AF34-0EE544E2BD20}" type="pres">
      <dgm:prSet presAssocID="{D5A18B81-DD1A-407A-B6D4-4BC9C7DF3DC4}" presName="iconBgRect" presStyleLbl="bgShp" presStyleIdx="7" presStyleCnt="10"/>
      <dgm:spPr/>
    </dgm:pt>
    <dgm:pt modelId="{E1EA4CC0-5C97-4327-B17A-E56E76C83FC9}" type="pres">
      <dgm:prSet presAssocID="{D5A18B81-DD1A-407A-B6D4-4BC9C7DF3DC4}" presName="iconRect" presStyleLbl="node1" presStyleIdx="7" presStyleCnt="10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Рукопожатие"/>
        </a:ext>
      </dgm:extLst>
    </dgm:pt>
    <dgm:pt modelId="{686E64BA-B1FA-4AB0-AB8F-FB80F645279F}" type="pres">
      <dgm:prSet presAssocID="{D5A18B81-DD1A-407A-B6D4-4BC9C7DF3DC4}" presName="spaceRect" presStyleCnt="0"/>
      <dgm:spPr/>
    </dgm:pt>
    <dgm:pt modelId="{0DD75386-0F6E-44BE-BFE3-A10CC11672B8}" type="pres">
      <dgm:prSet presAssocID="{D5A18B81-DD1A-407A-B6D4-4BC9C7DF3DC4}" presName="textRect" presStyleLbl="revTx" presStyleIdx="7" presStyleCnt="10">
        <dgm:presLayoutVars>
          <dgm:chMax val="1"/>
          <dgm:chPref val="1"/>
        </dgm:presLayoutVars>
      </dgm:prSet>
      <dgm:spPr/>
    </dgm:pt>
    <dgm:pt modelId="{ECCCCA6C-E7DD-44C4-B871-23E640D9AE7B}" type="pres">
      <dgm:prSet presAssocID="{58ED1B80-DB9B-47DF-BF9F-6B514757FACB}" presName="sibTrans" presStyleCnt="0"/>
      <dgm:spPr/>
    </dgm:pt>
    <dgm:pt modelId="{6F28FDD9-9A6C-4C80-B8FA-171F889B30A0}" type="pres">
      <dgm:prSet presAssocID="{DA8B4F9B-67DA-40C1-AC5E-94A1B9D825E2}" presName="compNode" presStyleCnt="0"/>
      <dgm:spPr/>
    </dgm:pt>
    <dgm:pt modelId="{A6B8C177-3058-42BB-A1F1-A6091B24D33C}" type="pres">
      <dgm:prSet presAssocID="{DA8B4F9B-67DA-40C1-AC5E-94A1B9D825E2}" presName="iconBgRect" presStyleLbl="bgShp" presStyleIdx="8" presStyleCnt="10"/>
      <dgm:spPr/>
    </dgm:pt>
    <dgm:pt modelId="{8AFAB341-343E-4535-92D5-574C80A32997}" type="pres">
      <dgm:prSet presAssocID="{DA8B4F9B-67DA-40C1-AC5E-94A1B9D825E2}" presName="iconRect" presStyleLbl="node1" presStyleIdx="8" presStyleCnt="10"/>
      <dgm:spPr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Бесконечность"/>
        </a:ext>
      </dgm:extLst>
    </dgm:pt>
    <dgm:pt modelId="{C2996A78-C071-4B79-9D9E-074419AA47A7}" type="pres">
      <dgm:prSet presAssocID="{DA8B4F9B-67DA-40C1-AC5E-94A1B9D825E2}" presName="spaceRect" presStyleCnt="0"/>
      <dgm:spPr/>
    </dgm:pt>
    <dgm:pt modelId="{28CF89F3-4F6A-444D-97DE-961349A8C571}" type="pres">
      <dgm:prSet presAssocID="{DA8B4F9B-67DA-40C1-AC5E-94A1B9D825E2}" presName="textRect" presStyleLbl="revTx" presStyleIdx="8" presStyleCnt="10">
        <dgm:presLayoutVars>
          <dgm:chMax val="1"/>
          <dgm:chPref val="1"/>
        </dgm:presLayoutVars>
      </dgm:prSet>
      <dgm:spPr/>
    </dgm:pt>
    <dgm:pt modelId="{6718E503-8395-47D5-9E44-A12EF65DD2C9}" type="pres">
      <dgm:prSet presAssocID="{F596E541-C0EE-48A2-A6A4-681EAC259288}" presName="sibTrans" presStyleCnt="0"/>
      <dgm:spPr/>
    </dgm:pt>
    <dgm:pt modelId="{9BBED8F0-3431-486E-8D6C-7D89DCEADFD0}" type="pres">
      <dgm:prSet presAssocID="{1D9591E3-78C1-4E90-A13E-88B54A548A06}" presName="compNode" presStyleCnt="0"/>
      <dgm:spPr/>
    </dgm:pt>
    <dgm:pt modelId="{593E684B-4C3A-4836-8FBC-84017664E10F}" type="pres">
      <dgm:prSet presAssocID="{1D9591E3-78C1-4E90-A13E-88B54A548A06}" presName="iconBgRect" presStyleLbl="bgShp" presStyleIdx="9" presStyleCnt="10"/>
      <dgm:spPr/>
    </dgm:pt>
    <dgm:pt modelId="{90250AFF-B59F-4362-8474-AB2A32CDA784}" type="pres">
      <dgm:prSet presAssocID="{1D9591E3-78C1-4E90-A13E-88B54A548A06}" presName="iconRect" presStyleLbl="node1" presStyleIdx="9" presStyleCnt="10"/>
      <dgm:spPr>
        <a:blipFill>
          <a:blip xmlns:r="http://schemas.openxmlformats.org/officeDocument/2006/relationships"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Отправить"/>
        </a:ext>
      </dgm:extLst>
    </dgm:pt>
    <dgm:pt modelId="{6DC4C444-0684-44C9-9FF4-0495697D705C}" type="pres">
      <dgm:prSet presAssocID="{1D9591E3-78C1-4E90-A13E-88B54A548A06}" presName="spaceRect" presStyleCnt="0"/>
      <dgm:spPr/>
    </dgm:pt>
    <dgm:pt modelId="{39AC7349-E211-4B6E-87BC-AE5E6F2ABCC7}" type="pres">
      <dgm:prSet presAssocID="{1D9591E3-78C1-4E90-A13E-88B54A548A06}" presName="textRect" presStyleLbl="revTx" presStyleIdx="9" presStyleCnt="10">
        <dgm:presLayoutVars>
          <dgm:chMax val="1"/>
          <dgm:chPref val="1"/>
        </dgm:presLayoutVars>
      </dgm:prSet>
      <dgm:spPr/>
    </dgm:pt>
  </dgm:ptLst>
  <dgm:cxnLst>
    <dgm:cxn modelId="{F3262301-D4E8-41A9-BE23-E24277B0E4F4}" type="presOf" srcId="{F8B64211-9C36-43D8-BFD0-39C7BCE1EE50}" destId="{9D9A1F64-6637-41E6-9EAA-40D845B6E893}" srcOrd="0" destOrd="0" presId="urn:microsoft.com/office/officeart/2018/5/layout/IconCircleLabelList"/>
    <dgm:cxn modelId="{F6E91711-457D-4C3A-BAE0-58FEF02D3010}" type="presOf" srcId="{9248FD18-E683-4541-9EB2-A0B551436FFB}" destId="{8E2D07B9-A1AB-4FA9-8A07-1D52AC3E3ADB}" srcOrd="0" destOrd="0" presId="urn:microsoft.com/office/officeart/2018/5/layout/IconCircleLabelList"/>
    <dgm:cxn modelId="{A99FF711-F04F-4AC7-AE40-30EB204CAE59}" srcId="{A9082322-65D9-4EF8-8969-CB4FCD55B155}" destId="{F8B64211-9C36-43D8-BFD0-39C7BCE1EE50}" srcOrd="5" destOrd="0" parTransId="{1DA07046-AE77-465E-91A6-3BEFA5C0928D}" sibTransId="{39711EC9-309D-4D57-B5E2-5282E9D303EB}"/>
    <dgm:cxn modelId="{985CCB1A-F67F-4D5E-A19A-C1C0770E6764}" srcId="{A9082322-65D9-4EF8-8969-CB4FCD55B155}" destId="{EC207EE2-7612-40AE-B457-D0BDCC6B9C2A}" srcOrd="4" destOrd="0" parTransId="{D089B910-65D7-42ED-BD14-D43874EC02E5}" sibTransId="{FFC7F32A-9145-4F86-961F-E89457F5AD67}"/>
    <dgm:cxn modelId="{30268320-F02B-4006-B150-097885F597AB}" srcId="{A9082322-65D9-4EF8-8969-CB4FCD55B155}" destId="{85CCB2CB-9E68-4B2C-9F1E-50CA45F3F484}" srcOrd="1" destOrd="0" parTransId="{89638BAF-E3B3-4EC2-AD89-CF04956EB1D9}" sibTransId="{EC882073-29DC-49E2-8D0C-CE87001FF601}"/>
    <dgm:cxn modelId="{6DCE1B28-4BAD-4A64-A01F-D4523BB5A947}" type="presOf" srcId="{D29C7E4B-9425-420A-8909-A3FC445D0623}" destId="{C13AA2D6-5E64-4D92-A0DC-396BEC9EA664}" srcOrd="0" destOrd="0" presId="urn:microsoft.com/office/officeart/2018/5/layout/IconCircleLabelList"/>
    <dgm:cxn modelId="{D1047833-468A-4606-AF08-AEFC16159E2C}" type="presOf" srcId="{D5A18B81-DD1A-407A-B6D4-4BC9C7DF3DC4}" destId="{0DD75386-0F6E-44BE-BFE3-A10CC11672B8}" srcOrd="0" destOrd="0" presId="urn:microsoft.com/office/officeart/2018/5/layout/IconCircleLabelList"/>
    <dgm:cxn modelId="{D1061536-E86B-4197-AB33-83869653E5A4}" type="presOf" srcId="{85CCB2CB-9E68-4B2C-9F1E-50CA45F3F484}" destId="{2E1E48B1-231B-40EC-9DEB-E9C62DB9B354}" srcOrd="0" destOrd="0" presId="urn:microsoft.com/office/officeart/2018/5/layout/IconCircleLabelList"/>
    <dgm:cxn modelId="{5F701C3D-E41C-47A2-8A1F-3F436B053A33}" srcId="{A9082322-65D9-4EF8-8969-CB4FCD55B155}" destId="{1D9591E3-78C1-4E90-A13E-88B54A548A06}" srcOrd="9" destOrd="0" parTransId="{959A6F17-2571-4158-807C-BF358C58E867}" sibTransId="{95DA7A26-EA5A-44B6-9E10-149913CC6383}"/>
    <dgm:cxn modelId="{7E8D7943-2065-4579-BFE9-19E507F31307}" srcId="{A9082322-65D9-4EF8-8969-CB4FCD55B155}" destId="{DA8B4F9B-67DA-40C1-AC5E-94A1B9D825E2}" srcOrd="8" destOrd="0" parTransId="{B65A8A9A-76D3-4041-96D4-7A6A51492126}" sibTransId="{F596E541-C0EE-48A2-A6A4-681EAC259288}"/>
    <dgm:cxn modelId="{B349604F-E5CF-4B20-9A83-A1E8837EECEE}" srcId="{A9082322-65D9-4EF8-8969-CB4FCD55B155}" destId="{438D9AB5-4B71-4E86-91B8-CCD3C6E465FA}" srcOrd="2" destOrd="0" parTransId="{0990FD5A-F3E8-49F8-AD75-18A09DFB88C9}" sibTransId="{3E2CAA1F-C879-4840-8802-68DBCC5220D2}"/>
    <dgm:cxn modelId="{23140E73-5C02-4E29-B677-CB0A65051E68}" srcId="{A9082322-65D9-4EF8-8969-CB4FCD55B155}" destId="{FA9820DA-81FE-4A14-B0EA-B65CD7161892}" srcOrd="0" destOrd="0" parTransId="{7D86F940-3817-4F21-B70B-CDF9B2814FB6}" sibTransId="{A13B1399-C402-4A65-805A-4077B73F704E}"/>
    <dgm:cxn modelId="{E52E2580-A2A2-41C6-9C23-44EBAFEADA93}" type="presOf" srcId="{A9082322-65D9-4EF8-8969-CB4FCD55B155}" destId="{5F6296FB-6623-49F0-A37B-32D5293F3A75}" srcOrd="0" destOrd="0" presId="urn:microsoft.com/office/officeart/2018/5/layout/IconCircleLabelList"/>
    <dgm:cxn modelId="{94C77C83-4E62-41E8-BBFF-3A926E5F2A54}" srcId="{A9082322-65D9-4EF8-8969-CB4FCD55B155}" destId="{9248FD18-E683-4541-9EB2-A0B551436FFB}" srcOrd="3" destOrd="0" parTransId="{925B2FF4-17B9-40B4-A5F2-C21ED5F20620}" sibTransId="{B62A2653-BEB5-458F-B551-D0A4AA3032AA}"/>
    <dgm:cxn modelId="{6E726A88-2379-4AF1-A0F7-AB39DA43D34A}" srcId="{A9082322-65D9-4EF8-8969-CB4FCD55B155}" destId="{D5A18B81-DD1A-407A-B6D4-4BC9C7DF3DC4}" srcOrd="7" destOrd="0" parTransId="{DA287CE4-D9DE-4679-8016-58CB3FA27F9D}" sibTransId="{58ED1B80-DB9B-47DF-BF9F-6B514757FACB}"/>
    <dgm:cxn modelId="{B437A69E-6466-4EBE-96D1-719F2AC87F41}" type="presOf" srcId="{1D9591E3-78C1-4E90-A13E-88B54A548A06}" destId="{39AC7349-E211-4B6E-87BC-AE5E6F2ABCC7}" srcOrd="0" destOrd="0" presId="urn:microsoft.com/office/officeart/2018/5/layout/IconCircleLabelList"/>
    <dgm:cxn modelId="{3928EBAB-04A1-4240-8E73-7CC5509250D4}" type="presOf" srcId="{438D9AB5-4B71-4E86-91B8-CCD3C6E465FA}" destId="{74A5C5D9-1529-4C00-8952-5702A3EBEB99}" srcOrd="0" destOrd="0" presId="urn:microsoft.com/office/officeart/2018/5/layout/IconCircleLabelList"/>
    <dgm:cxn modelId="{E3E2B8B4-605D-4B42-BDED-255AB0E3103D}" type="presOf" srcId="{FA9820DA-81FE-4A14-B0EA-B65CD7161892}" destId="{7ECCB9B7-3229-4D84-88AF-537C55717936}" srcOrd="0" destOrd="0" presId="urn:microsoft.com/office/officeart/2018/5/layout/IconCircleLabelList"/>
    <dgm:cxn modelId="{11FFCDC3-0448-4590-9E6D-0EF41BBA42C7}" type="presOf" srcId="{DA8B4F9B-67DA-40C1-AC5E-94A1B9D825E2}" destId="{28CF89F3-4F6A-444D-97DE-961349A8C571}" srcOrd="0" destOrd="0" presId="urn:microsoft.com/office/officeart/2018/5/layout/IconCircleLabelList"/>
    <dgm:cxn modelId="{A3F7D6CB-C7AC-4788-A359-6603F8867BF9}" type="presOf" srcId="{EC207EE2-7612-40AE-B457-D0BDCC6B9C2A}" destId="{1F29A612-D87D-44A1-B358-A82542C83A00}" srcOrd="0" destOrd="0" presId="urn:microsoft.com/office/officeart/2018/5/layout/IconCircleLabelList"/>
    <dgm:cxn modelId="{D7CA3DE6-E9C7-4BD3-983C-F3AB366F3548}" srcId="{A9082322-65D9-4EF8-8969-CB4FCD55B155}" destId="{D29C7E4B-9425-420A-8909-A3FC445D0623}" srcOrd="6" destOrd="0" parTransId="{23244E50-5E27-44BC-B67C-83C465132653}" sibTransId="{564A69DB-9CC8-45BB-BB2D-1CE7084C0A48}"/>
    <dgm:cxn modelId="{E9B6D60B-EE8A-4E87-8A00-D8E904FC0544}" type="presParOf" srcId="{5F6296FB-6623-49F0-A37B-32D5293F3A75}" destId="{85DA380E-3FD6-4279-8ECB-35FD817107C7}" srcOrd="0" destOrd="0" presId="urn:microsoft.com/office/officeart/2018/5/layout/IconCircleLabelList"/>
    <dgm:cxn modelId="{B0F87955-5377-4F1D-8921-88E53579D482}" type="presParOf" srcId="{85DA380E-3FD6-4279-8ECB-35FD817107C7}" destId="{E5D0A7DB-F870-4289-A176-74DC8634D49F}" srcOrd="0" destOrd="0" presId="urn:microsoft.com/office/officeart/2018/5/layout/IconCircleLabelList"/>
    <dgm:cxn modelId="{0CBE1D9D-C93C-40F8-B710-76BF1DE224D9}" type="presParOf" srcId="{85DA380E-3FD6-4279-8ECB-35FD817107C7}" destId="{926532A6-7EC2-48FB-9700-1C2608E2063C}" srcOrd="1" destOrd="0" presId="urn:microsoft.com/office/officeart/2018/5/layout/IconCircleLabelList"/>
    <dgm:cxn modelId="{AB1A43E9-7456-48D3-88B2-52C2ADBF9E09}" type="presParOf" srcId="{85DA380E-3FD6-4279-8ECB-35FD817107C7}" destId="{51E7910C-A987-431D-A3B3-AFE18209A9A2}" srcOrd="2" destOrd="0" presId="urn:microsoft.com/office/officeart/2018/5/layout/IconCircleLabelList"/>
    <dgm:cxn modelId="{6080838C-CA5D-4505-A6F2-92051A3DEB22}" type="presParOf" srcId="{85DA380E-3FD6-4279-8ECB-35FD817107C7}" destId="{7ECCB9B7-3229-4D84-88AF-537C55717936}" srcOrd="3" destOrd="0" presId="urn:microsoft.com/office/officeart/2018/5/layout/IconCircleLabelList"/>
    <dgm:cxn modelId="{D5262C0E-799D-47C5-8514-639D9EA5D21D}" type="presParOf" srcId="{5F6296FB-6623-49F0-A37B-32D5293F3A75}" destId="{31C29FDC-4EAC-421C-85D7-75F0109DA069}" srcOrd="1" destOrd="0" presId="urn:microsoft.com/office/officeart/2018/5/layout/IconCircleLabelList"/>
    <dgm:cxn modelId="{C1FD4445-8252-449D-A9A3-29D325ED309C}" type="presParOf" srcId="{5F6296FB-6623-49F0-A37B-32D5293F3A75}" destId="{BB66529C-2270-4196-BFCB-71AF1BBE96EB}" srcOrd="2" destOrd="0" presId="urn:microsoft.com/office/officeart/2018/5/layout/IconCircleLabelList"/>
    <dgm:cxn modelId="{930D56C5-D09E-4419-BE3B-6FA1D45629A4}" type="presParOf" srcId="{BB66529C-2270-4196-BFCB-71AF1BBE96EB}" destId="{3EC02099-2D14-4F0B-98D2-969D1935C96B}" srcOrd="0" destOrd="0" presId="urn:microsoft.com/office/officeart/2018/5/layout/IconCircleLabelList"/>
    <dgm:cxn modelId="{DB603AA3-2F43-4AD4-AAA1-B7BED4D41E3F}" type="presParOf" srcId="{BB66529C-2270-4196-BFCB-71AF1BBE96EB}" destId="{F7C6369C-F074-481D-877F-C3CA1C8B2601}" srcOrd="1" destOrd="0" presId="urn:microsoft.com/office/officeart/2018/5/layout/IconCircleLabelList"/>
    <dgm:cxn modelId="{2A54E254-47AA-4B6C-BD71-C810A1EA7384}" type="presParOf" srcId="{BB66529C-2270-4196-BFCB-71AF1BBE96EB}" destId="{90F176AB-80FF-420F-BF88-679C99DC0526}" srcOrd="2" destOrd="0" presId="urn:microsoft.com/office/officeart/2018/5/layout/IconCircleLabelList"/>
    <dgm:cxn modelId="{B6049173-0FE6-4A67-B887-897661D37E09}" type="presParOf" srcId="{BB66529C-2270-4196-BFCB-71AF1BBE96EB}" destId="{2E1E48B1-231B-40EC-9DEB-E9C62DB9B354}" srcOrd="3" destOrd="0" presId="urn:microsoft.com/office/officeart/2018/5/layout/IconCircleLabelList"/>
    <dgm:cxn modelId="{6EC21CE0-4253-4782-9808-F096FBDBBCBF}" type="presParOf" srcId="{5F6296FB-6623-49F0-A37B-32D5293F3A75}" destId="{40F320B4-3B2A-499E-8008-E3C845BE8529}" srcOrd="3" destOrd="0" presId="urn:microsoft.com/office/officeart/2018/5/layout/IconCircleLabelList"/>
    <dgm:cxn modelId="{D37BD34A-2391-4770-8C05-D0F72AB53A39}" type="presParOf" srcId="{5F6296FB-6623-49F0-A37B-32D5293F3A75}" destId="{97C7AAAE-BF17-4136-8CB3-3B81D8C1FB63}" srcOrd="4" destOrd="0" presId="urn:microsoft.com/office/officeart/2018/5/layout/IconCircleLabelList"/>
    <dgm:cxn modelId="{EE886E27-1CB2-4FF1-8543-9787040DEDED}" type="presParOf" srcId="{97C7AAAE-BF17-4136-8CB3-3B81D8C1FB63}" destId="{3B05B3D7-3CA4-4213-988D-5520E9FCAC06}" srcOrd="0" destOrd="0" presId="urn:microsoft.com/office/officeart/2018/5/layout/IconCircleLabelList"/>
    <dgm:cxn modelId="{60F77FEB-3AD3-49C2-8311-2A474D0D6DFC}" type="presParOf" srcId="{97C7AAAE-BF17-4136-8CB3-3B81D8C1FB63}" destId="{D20C6F1C-67EB-49A3-8A6A-77FE6F4E2581}" srcOrd="1" destOrd="0" presId="urn:microsoft.com/office/officeart/2018/5/layout/IconCircleLabelList"/>
    <dgm:cxn modelId="{C1FBC55B-A424-433A-806F-985D36FA72A7}" type="presParOf" srcId="{97C7AAAE-BF17-4136-8CB3-3B81D8C1FB63}" destId="{960854BB-8EB9-47EF-9355-8D47AD054958}" srcOrd="2" destOrd="0" presId="urn:microsoft.com/office/officeart/2018/5/layout/IconCircleLabelList"/>
    <dgm:cxn modelId="{003C712C-CA2F-4D75-9DB7-855B273EEFF0}" type="presParOf" srcId="{97C7AAAE-BF17-4136-8CB3-3B81D8C1FB63}" destId="{74A5C5D9-1529-4C00-8952-5702A3EBEB99}" srcOrd="3" destOrd="0" presId="urn:microsoft.com/office/officeart/2018/5/layout/IconCircleLabelList"/>
    <dgm:cxn modelId="{D0B8E083-B7F7-4651-A066-A854E585B00C}" type="presParOf" srcId="{5F6296FB-6623-49F0-A37B-32D5293F3A75}" destId="{3131E9F9-356B-4609-AC65-F2A855C818FA}" srcOrd="5" destOrd="0" presId="urn:microsoft.com/office/officeart/2018/5/layout/IconCircleLabelList"/>
    <dgm:cxn modelId="{B7BEC187-DB4F-4B76-950C-4AF72A9D1947}" type="presParOf" srcId="{5F6296FB-6623-49F0-A37B-32D5293F3A75}" destId="{D8743F52-E4D6-4D15-838C-369E27080496}" srcOrd="6" destOrd="0" presId="urn:microsoft.com/office/officeart/2018/5/layout/IconCircleLabelList"/>
    <dgm:cxn modelId="{C2309D6D-5D0A-4B67-8980-826213932939}" type="presParOf" srcId="{D8743F52-E4D6-4D15-838C-369E27080496}" destId="{CB636E1E-A841-49EB-A5DF-AEA92F5B90A0}" srcOrd="0" destOrd="0" presId="urn:microsoft.com/office/officeart/2018/5/layout/IconCircleLabelList"/>
    <dgm:cxn modelId="{47EEBE5D-C4A4-4269-A448-D826101F8933}" type="presParOf" srcId="{D8743F52-E4D6-4D15-838C-369E27080496}" destId="{59D6C5FB-B8FF-4B57-B22D-AEAC08728B7D}" srcOrd="1" destOrd="0" presId="urn:microsoft.com/office/officeart/2018/5/layout/IconCircleLabelList"/>
    <dgm:cxn modelId="{97D8B400-AD01-4CE0-A1C0-13B78623169B}" type="presParOf" srcId="{D8743F52-E4D6-4D15-838C-369E27080496}" destId="{03EF90FF-C7D4-4034-8D59-1D749DDA41F9}" srcOrd="2" destOrd="0" presId="urn:microsoft.com/office/officeart/2018/5/layout/IconCircleLabelList"/>
    <dgm:cxn modelId="{9FDD0838-7A43-4BDD-8BD8-79526EECBD9E}" type="presParOf" srcId="{D8743F52-E4D6-4D15-838C-369E27080496}" destId="{8E2D07B9-A1AB-4FA9-8A07-1D52AC3E3ADB}" srcOrd="3" destOrd="0" presId="urn:microsoft.com/office/officeart/2018/5/layout/IconCircleLabelList"/>
    <dgm:cxn modelId="{A42E7158-C0FA-4220-9951-84B7AD46D683}" type="presParOf" srcId="{5F6296FB-6623-49F0-A37B-32D5293F3A75}" destId="{731308C5-3B92-414C-ADE2-DCE1CF29A183}" srcOrd="7" destOrd="0" presId="urn:microsoft.com/office/officeart/2018/5/layout/IconCircleLabelList"/>
    <dgm:cxn modelId="{58700031-A78E-469B-BD5D-409178062DC7}" type="presParOf" srcId="{5F6296FB-6623-49F0-A37B-32D5293F3A75}" destId="{F6A90AB9-4CC2-4F1F-A13E-BA45723A41C6}" srcOrd="8" destOrd="0" presId="urn:microsoft.com/office/officeart/2018/5/layout/IconCircleLabelList"/>
    <dgm:cxn modelId="{F2EB3599-90C1-430C-B0E0-7A0B39B27836}" type="presParOf" srcId="{F6A90AB9-4CC2-4F1F-A13E-BA45723A41C6}" destId="{C98DAA62-7DEE-4B21-86C9-BEAE83B2D2E9}" srcOrd="0" destOrd="0" presId="urn:microsoft.com/office/officeart/2018/5/layout/IconCircleLabelList"/>
    <dgm:cxn modelId="{64B53581-FC91-4526-B7F6-DE2E25115093}" type="presParOf" srcId="{F6A90AB9-4CC2-4F1F-A13E-BA45723A41C6}" destId="{0D43D728-76AD-4744-94C7-DDEFB71DBE5C}" srcOrd="1" destOrd="0" presId="urn:microsoft.com/office/officeart/2018/5/layout/IconCircleLabelList"/>
    <dgm:cxn modelId="{017D1EE4-18D2-4390-8428-2839B3923ED4}" type="presParOf" srcId="{F6A90AB9-4CC2-4F1F-A13E-BA45723A41C6}" destId="{BB579326-1F51-4672-9225-52D55C1E47E1}" srcOrd="2" destOrd="0" presId="urn:microsoft.com/office/officeart/2018/5/layout/IconCircleLabelList"/>
    <dgm:cxn modelId="{BF054BF5-FA3C-47FA-BD0F-9FC9D3001E5C}" type="presParOf" srcId="{F6A90AB9-4CC2-4F1F-A13E-BA45723A41C6}" destId="{1F29A612-D87D-44A1-B358-A82542C83A00}" srcOrd="3" destOrd="0" presId="urn:microsoft.com/office/officeart/2018/5/layout/IconCircleLabelList"/>
    <dgm:cxn modelId="{F644D73F-0A0C-44B0-91D1-E72F1DEC920B}" type="presParOf" srcId="{5F6296FB-6623-49F0-A37B-32D5293F3A75}" destId="{9A0BAABE-02C7-4807-AB19-00BDCD0F4A68}" srcOrd="9" destOrd="0" presId="urn:microsoft.com/office/officeart/2018/5/layout/IconCircleLabelList"/>
    <dgm:cxn modelId="{BC981770-E2B1-4F83-BE98-F092CE0C3E86}" type="presParOf" srcId="{5F6296FB-6623-49F0-A37B-32D5293F3A75}" destId="{9E69A59F-A806-48F4-A419-610526DE7670}" srcOrd="10" destOrd="0" presId="urn:microsoft.com/office/officeart/2018/5/layout/IconCircleLabelList"/>
    <dgm:cxn modelId="{0B91017F-B129-4C85-9E10-67897258F803}" type="presParOf" srcId="{9E69A59F-A806-48F4-A419-610526DE7670}" destId="{39250347-E958-44CD-BB5F-35027FBD9F75}" srcOrd="0" destOrd="0" presId="urn:microsoft.com/office/officeart/2018/5/layout/IconCircleLabelList"/>
    <dgm:cxn modelId="{749F2006-C73E-4391-9951-05A3A4F02115}" type="presParOf" srcId="{9E69A59F-A806-48F4-A419-610526DE7670}" destId="{2F18BB48-255E-45BA-BCED-3D86254013CD}" srcOrd="1" destOrd="0" presId="urn:microsoft.com/office/officeart/2018/5/layout/IconCircleLabelList"/>
    <dgm:cxn modelId="{EE29FA9E-D123-4DA8-96FA-CA5A01602068}" type="presParOf" srcId="{9E69A59F-A806-48F4-A419-610526DE7670}" destId="{AABF8049-B8D5-45BA-83CC-ECF8BA10BDB0}" srcOrd="2" destOrd="0" presId="urn:microsoft.com/office/officeart/2018/5/layout/IconCircleLabelList"/>
    <dgm:cxn modelId="{83860CBA-76CB-44E6-8677-938C0C87B024}" type="presParOf" srcId="{9E69A59F-A806-48F4-A419-610526DE7670}" destId="{9D9A1F64-6637-41E6-9EAA-40D845B6E893}" srcOrd="3" destOrd="0" presId="urn:microsoft.com/office/officeart/2018/5/layout/IconCircleLabelList"/>
    <dgm:cxn modelId="{FD0894A3-B9AA-4EC5-A769-6B9378757450}" type="presParOf" srcId="{5F6296FB-6623-49F0-A37B-32D5293F3A75}" destId="{8741FFE4-1654-477C-82EF-C026DA29D78E}" srcOrd="11" destOrd="0" presId="urn:microsoft.com/office/officeart/2018/5/layout/IconCircleLabelList"/>
    <dgm:cxn modelId="{4BE72D4B-3494-4F9C-937A-A27ED939287E}" type="presParOf" srcId="{5F6296FB-6623-49F0-A37B-32D5293F3A75}" destId="{A60B6143-BDEB-48C2-9E28-33E8DC3D6232}" srcOrd="12" destOrd="0" presId="urn:microsoft.com/office/officeart/2018/5/layout/IconCircleLabelList"/>
    <dgm:cxn modelId="{3F5C9AA5-F831-4DEA-87C2-FDD7A9E3190B}" type="presParOf" srcId="{A60B6143-BDEB-48C2-9E28-33E8DC3D6232}" destId="{23DB676A-14A0-440B-8EDC-FD45D1D41E16}" srcOrd="0" destOrd="0" presId="urn:microsoft.com/office/officeart/2018/5/layout/IconCircleLabelList"/>
    <dgm:cxn modelId="{F75B19AA-B1A2-483E-B897-A402D333BA90}" type="presParOf" srcId="{A60B6143-BDEB-48C2-9E28-33E8DC3D6232}" destId="{73A86F73-5C4B-455B-AEB4-CDCB4BC1BAB1}" srcOrd="1" destOrd="0" presId="urn:microsoft.com/office/officeart/2018/5/layout/IconCircleLabelList"/>
    <dgm:cxn modelId="{E9B60DFD-B0EA-40C6-B33D-3DDB6351F5E9}" type="presParOf" srcId="{A60B6143-BDEB-48C2-9E28-33E8DC3D6232}" destId="{5DF6A373-EB05-4960-B493-33ADE038E84B}" srcOrd="2" destOrd="0" presId="urn:microsoft.com/office/officeart/2018/5/layout/IconCircleLabelList"/>
    <dgm:cxn modelId="{7C3CD786-1869-4413-894D-67C5EDEB317A}" type="presParOf" srcId="{A60B6143-BDEB-48C2-9E28-33E8DC3D6232}" destId="{C13AA2D6-5E64-4D92-A0DC-396BEC9EA664}" srcOrd="3" destOrd="0" presId="urn:microsoft.com/office/officeart/2018/5/layout/IconCircleLabelList"/>
    <dgm:cxn modelId="{07247751-4C58-4318-81CD-1DD98E439B24}" type="presParOf" srcId="{5F6296FB-6623-49F0-A37B-32D5293F3A75}" destId="{61D58169-C9D0-40A6-97C1-F9DE7DE06A64}" srcOrd="13" destOrd="0" presId="urn:microsoft.com/office/officeart/2018/5/layout/IconCircleLabelList"/>
    <dgm:cxn modelId="{492B0B9E-4E7B-426A-A8A5-423314D1075A}" type="presParOf" srcId="{5F6296FB-6623-49F0-A37B-32D5293F3A75}" destId="{0FBDD504-A50C-403E-A67F-6C75539415EE}" srcOrd="14" destOrd="0" presId="urn:microsoft.com/office/officeart/2018/5/layout/IconCircleLabelList"/>
    <dgm:cxn modelId="{C6096F03-A8ED-4F90-8F45-9CDE640C82EE}" type="presParOf" srcId="{0FBDD504-A50C-403E-A67F-6C75539415EE}" destId="{B9728709-247C-43F9-AF34-0EE544E2BD20}" srcOrd="0" destOrd="0" presId="urn:microsoft.com/office/officeart/2018/5/layout/IconCircleLabelList"/>
    <dgm:cxn modelId="{74ED584D-2E11-435A-AC3C-2417AB89E302}" type="presParOf" srcId="{0FBDD504-A50C-403E-A67F-6C75539415EE}" destId="{E1EA4CC0-5C97-4327-B17A-E56E76C83FC9}" srcOrd="1" destOrd="0" presId="urn:microsoft.com/office/officeart/2018/5/layout/IconCircleLabelList"/>
    <dgm:cxn modelId="{0DD7FD62-5CAC-4C2C-BFC3-AD44CEE65D77}" type="presParOf" srcId="{0FBDD504-A50C-403E-A67F-6C75539415EE}" destId="{686E64BA-B1FA-4AB0-AB8F-FB80F645279F}" srcOrd="2" destOrd="0" presId="urn:microsoft.com/office/officeart/2018/5/layout/IconCircleLabelList"/>
    <dgm:cxn modelId="{1360D0B6-F7C8-42CF-AB3B-141453E6DA47}" type="presParOf" srcId="{0FBDD504-A50C-403E-A67F-6C75539415EE}" destId="{0DD75386-0F6E-44BE-BFE3-A10CC11672B8}" srcOrd="3" destOrd="0" presId="urn:microsoft.com/office/officeart/2018/5/layout/IconCircleLabelList"/>
    <dgm:cxn modelId="{29FCE4EE-B4BA-43C0-845F-E4248FE6578D}" type="presParOf" srcId="{5F6296FB-6623-49F0-A37B-32D5293F3A75}" destId="{ECCCCA6C-E7DD-44C4-B871-23E640D9AE7B}" srcOrd="15" destOrd="0" presId="urn:microsoft.com/office/officeart/2018/5/layout/IconCircleLabelList"/>
    <dgm:cxn modelId="{D5A39FAF-3A61-4326-99DF-03928EB17953}" type="presParOf" srcId="{5F6296FB-6623-49F0-A37B-32D5293F3A75}" destId="{6F28FDD9-9A6C-4C80-B8FA-171F889B30A0}" srcOrd="16" destOrd="0" presId="urn:microsoft.com/office/officeart/2018/5/layout/IconCircleLabelList"/>
    <dgm:cxn modelId="{F32D0699-FAF5-485C-8669-CEF4F604AA32}" type="presParOf" srcId="{6F28FDD9-9A6C-4C80-B8FA-171F889B30A0}" destId="{A6B8C177-3058-42BB-A1F1-A6091B24D33C}" srcOrd="0" destOrd="0" presId="urn:microsoft.com/office/officeart/2018/5/layout/IconCircleLabelList"/>
    <dgm:cxn modelId="{3F5D4FA9-2968-4C78-99E2-4D5334910489}" type="presParOf" srcId="{6F28FDD9-9A6C-4C80-B8FA-171F889B30A0}" destId="{8AFAB341-343E-4535-92D5-574C80A32997}" srcOrd="1" destOrd="0" presId="urn:microsoft.com/office/officeart/2018/5/layout/IconCircleLabelList"/>
    <dgm:cxn modelId="{F01195D7-2011-4C82-AA78-C026B3B263A3}" type="presParOf" srcId="{6F28FDD9-9A6C-4C80-B8FA-171F889B30A0}" destId="{C2996A78-C071-4B79-9D9E-074419AA47A7}" srcOrd="2" destOrd="0" presId="urn:microsoft.com/office/officeart/2018/5/layout/IconCircleLabelList"/>
    <dgm:cxn modelId="{C3B2163A-5F99-49FE-B1B8-2A0AA7029C6F}" type="presParOf" srcId="{6F28FDD9-9A6C-4C80-B8FA-171F889B30A0}" destId="{28CF89F3-4F6A-444D-97DE-961349A8C571}" srcOrd="3" destOrd="0" presId="urn:microsoft.com/office/officeart/2018/5/layout/IconCircleLabelList"/>
    <dgm:cxn modelId="{62B7D0C6-31D3-49B6-9CE7-BCBB18745BC9}" type="presParOf" srcId="{5F6296FB-6623-49F0-A37B-32D5293F3A75}" destId="{6718E503-8395-47D5-9E44-A12EF65DD2C9}" srcOrd="17" destOrd="0" presId="urn:microsoft.com/office/officeart/2018/5/layout/IconCircleLabelList"/>
    <dgm:cxn modelId="{4039D06B-959B-4CC8-9310-C382A6A3D659}" type="presParOf" srcId="{5F6296FB-6623-49F0-A37B-32D5293F3A75}" destId="{9BBED8F0-3431-486E-8D6C-7D89DCEADFD0}" srcOrd="18" destOrd="0" presId="urn:microsoft.com/office/officeart/2018/5/layout/IconCircleLabelList"/>
    <dgm:cxn modelId="{792EE989-C123-4076-8175-75ABCE552E0A}" type="presParOf" srcId="{9BBED8F0-3431-486E-8D6C-7D89DCEADFD0}" destId="{593E684B-4C3A-4836-8FBC-84017664E10F}" srcOrd="0" destOrd="0" presId="urn:microsoft.com/office/officeart/2018/5/layout/IconCircleLabelList"/>
    <dgm:cxn modelId="{F8F0434C-8C4B-4A94-AD89-6F4F6C7EB404}" type="presParOf" srcId="{9BBED8F0-3431-486E-8D6C-7D89DCEADFD0}" destId="{90250AFF-B59F-4362-8474-AB2A32CDA784}" srcOrd="1" destOrd="0" presId="urn:microsoft.com/office/officeart/2018/5/layout/IconCircleLabelList"/>
    <dgm:cxn modelId="{D703282D-51DC-4E90-9A12-244FF43E17E8}" type="presParOf" srcId="{9BBED8F0-3431-486E-8D6C-7D89DCEADFD0}" destId="{6DC4C444-0684-44C9-9FF4-0495697D705C}" srcOrd="2" destOrd="0" presId="urn:microsoft.com/office/officeart/2018/5/layout/IconCircleLabelList"/>
    <dgm:cxn modelId="{61E17FA2-CC53-4922-A19D-9591F0D70081}" type="presParOf" srcId="{9BBED8F0-3431-486E-8D6C-7D89DCEADFD0}" destId="{39AC7349-E211-4B6E-87BC-AE5E6F2ABCC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87127D-E7A7-455E-93D3-1EAC1DAB5C8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0B54B875-7D75-439A-96AC-0B6B0E0F9027}">
      <dgm:prSet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uk-UA" sz="2000" noProof="0" dirty="0"/>
            <a:t>КОРОТНИЙ ВІДЕОКОНТЕНТ</a:t>
          </a:r>
        </a:p>
      </dgm:t>
    </dgm:pt>
    <dgm:pt modelId="{E10A52C8-AA57-46D3-B7CE-50C51AD1F38B}" type="parTrans" cxnId="{2D027D54-0797-4CE1-8646-E3A6F4D7AE6C}">
      <dgm:prSet/>
      <dgm:spPr/>
      <dgm:t>
        <a:bodyPr rtlCol="0"/>
        <a:lstStyle/>
        <a:p>
          <a:pPr rtl="0"/>
          <a:endParaRPr lang="ru-RU" noProof="0" dirty="0"/>
        </a:p>
      </dgm:t>
    </dgm:pt>
    <dgm:pt modelId="{6BB7D5D8-B58C-4639-AB04-F3323C9E3D5A}" type="sibTrans" cxnId="{2D027D54-0797-4CE1-8646-E3A6F4D7AE6C}">
      <dgm:prSet/>
      <dgm:spPr/>
      <dgm:t>
        <a:bodyPr rtlCol="0"/>
        <a:lstStyle/>
        <a:p>
          <a:pPr rtl="0"/>
          <a:endParaRPr lang="ru-RU" noProof="0" dirty="0"/>
        </a:p>
      </dgm:t>
    </dgm:pt>
    <dgm:pt modelId="{F342216F-FBF1-41D7-919C-7049CA20572C}">
      <dgm:prSet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uk-UA" sz="2000" noProof="0" dirty="0"/>
            <a:t>Приціл на історії</a:t>
          </a:r>
        </a:p>
      </dgm:t>
    </dgm:pt>
    <dgm:pt modelId="{458C9A33-97A5-4CBB-B140-5648BC39D963}" type="parTrans" cxnId="{3D238423-40A9-4D99-B54D-A2855A3DA7BF}">
      <dgm:prSet/>
      <dgm:spPr/>
      <dgm:t>
        <a:bodyPr rtlCol="0"/>
        <a:lstStyle/>
        <a:p>
          <a:pPr rtl="0"/>
          <a:endParaRPr lang="ru-RU" noProof="0" dirty="0"/>
        </a:p>
      </dgm:t>
    </dgm:pt>
    <dgm:pt modelId="{4264E9A9-DAC3-427B-8E9E-0073816BE51F}" type="sibTrans" cxnId="{3D238423-40A9-4D99-B54D-A2855A3DA7BF}">
      <dgm:prSet/>
      <dgm:spPr/>
      <dgm:t>
        <a:bodyPr rtlCol="0"/>
        <a:lstStyle/>
        <a:p>
          <a:pPr rtl="0"/>
          <a:endParaRPr lang="ru-RU" noProof="0" dirty="0"/>
        </a:p>
      </dgm:t>
    </dgm:pt>
    <dgm:pt modelId="{89123716-B84D-436A-B032-220B2B9CADDC}">
      <dgm:prSet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uk-UA" sz="2000" noProof="0" dirty="0"/>
            <a:t>Доповнена реальність</a:t>
          </a:r>
        </a:p>
      </dgm:t>
    </dgm:pt>
    <dgm:pt modelId="{A99727AF-82D3-4448-923F-255E12D7C9BC}" type="parTrans" cxnId="{4160E90A-0E10-4739-BB63-163659A712F0}">
      <dgm:prSet/>
      <dgm:spPr/>
      <dgm:t>
        <a:bodyPr rtlCol="0"/>
        <a:lstStyle/>
        <a:p>
          <a:pPr rtl="0"/>
          <a:endParaRPr lang="ru-RU" noProof="0" dirty="0"/>
        </a:p>
      </dgm:t>
    </dgm:pt>
    <dgm:pt modelId="{79535D29-4C9A-449D-A727-B90BC51637B7}" type="sibTrans" cxnId="{4160E90A-0E10-4739-BB63-163659A712F0}">
      <dgm:prSet/>
      <dgm:spPr/>
      <dgm:t>
        <a:bodyPr rtlCol="0"/>
        <a:lstStyle/>
        <a:p>
          <a:pPr rtl="0"/>
          <a:endParaRPr lang="ru-RU" noProof="0" dirty="0"/>
        </a:p>
      </dgm:t>
    </dgm:pt>
    <dgm:pt modelId="{BD4CDB43-353E-4B02-B096-C95F07496D3C}">
      <dgm:prSet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uk-UA" sz="2000" noProof="0" dirty="0"/>
            <a:t>Вплив нано та мікро інфлюенсерів</a:t>
          </a:r>
        </a:p>
      </dgm:t>
    </dgm:pt>
    <dgm:pt modelId="{50B9826E-03A9-4BEC-83AF-4FE3EC5546B9}" type="parTrans" cxnId="{0560C2CF-2867-4C41-9B84-C43B49A1EFCF}">
      <dgm:prSet/>
      <dgm:spPr/>
      <dgm:t>
        <a:bodyPr rtlCol="0"/>
        <a:lstStyle/>
        <a:p>
          <a:pPr rtl="0"/>
          <a:endParaRPr lang="ru-RU" noProof="0" dirty="0"/>
        </a:p>
      </dgm:t>
    </dgm:pt>
    <dgm:pt modelId="{F766CB66-C9FA-4DBA-A25A-4A827F70313C}" type="sibTrans" cxnId="{0560C2CF-2867-4C41-9B84-C43B49A1EFCF}">
      <dgm:prSet/>
      <dgm:spPr/>
      <dgm:t>
        <a:bodyPr rtlCol="0"/>
        <a:lstStyle/>
        <a:p>
          <a:pPr rtl="0"/>
          <a:endParaRPr lang="ru-RU" noProof="0" dirty="0"/>
        </a:p>
      </dgm:t>
    </dgm:pt>
    <dgm:pt modelId="{03357AA3-34FD-4084-981B-4888AF7A877E}">
      <dgm:prSet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uk-UA" sz="2000" noProof="0" dirty="0"/>
            <a:t>Персоніфі-кація</a:t>
          </a:r>
        </a:p>
      </dgm:t>
    </dgm:pt>
    <dgm:pt modelId="{808A9C68-B161-452E-964F-0C64CF06ACB9}" type="parTrans" cxnId="{3339A85E-8A17-474A-9625-A3A8050AE3F3}">
      <dgm:prSet/>
      <dgm:spPr/>
      <dgm:t>
        <a:bodyPr rtlCol="0"/>
        <a:lstStyle/>
        <a:p>
          <a:pPr rtl="0"/>
          <a:endParaRPr lang="ru-RU" noProof="0" dirty="0"/>
        </a:p>
      </dgm:t>
    </dgm:pt>
    <dgm:pt modelId="{E46BB54B-28C9-4098-8BD7-9DBBCB69561D}" type="sibTrans" cxnId="{3339A85E-8A17-474A-9625-A3A8050AE3F3}">
      <dgm:prSet/>
      <dgm:spPr/>
      <dgm:t>
        <a:bodyPr rtlCol="0"/>
        <a:lstStyle/>
        <a:p>
          <a:pPr rtl="0"/>
          <a:endParaRPr lang="ru-RU" noProof="0" dirty="0"/>
        </a:p>
      </dgm:t>
    </dgm:pt>
    <dgm:pt modelId="{54609E67-B9F6-4746-AA4C-41B59A040FB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uk-UA" sz="2000" noProof="0" dirty="0"/>
            <a:t>ПРОЯВ СОЦІАЛЬНОЇ ПОЗИЦІЇ</a:t>
          </a:r>
          <a:endParaRPr lang="ru-RU" sz="2000" dirty="0"/>
        </a:p>
      </dgm:t>
    </dgm:pt>
    <dgm:pt modelId="{B4C90B29-F8DF-44F5-B92B-9968F4049DDA}" type="parTrans" cxnId="{514B4044-86D8-4EA6-8C56-26F7A59EA76E}">
      <dgm:prSet/>
      <dgm:spPr/>
      <dgm:t>
        <a:bodyPr/>
        <a:lstStyle/>
        <a:p>
          <a:endParaRPr lang="ru-RU"/>
        </a:p>
      </dgm:t>
    </dgm:pt>
    <dgm:pt modelId="{9BEC10AC-BB9B-49B7-9941-F913F1A30D97}" type="sibTrans" cxnId="{514B4044-86D8-4EA6-8C56-26F7A59EA76E}">
      <dgm:prSet/>
      <dgm:spPr/>
      <dgm:t>
        <a:bodyPr/>
        <a:lstStyle/>
        <a:p>
          <a:endParaRPr lang="ru-RU"/>
        </a:p>
      </dgm:t>
    </dgm:pt>
    <dgm:pt modelId="{D8316F63-CE47-407B-9DCB-E8FEC91F0742}" type="pres">
      <dgm:prSet presAssocID="{1187127D-E7A7-455E-93D3-1EAC1DAB5C83}" presName="root" presStyleCnt="0">
        <dgm:presLayoutVars>
          <dgm:dir/>
          <dgm:resizeHandles val="exact"/>
        </dgm:presLayoutVars>
      </dgm:prSet>
      <dgm:spPr/>
    </dgm:pt>
    <dgm:pt modelId="{AE2471DD-AEF0-46AC-AE4E-4047B474E634}" type="pres">
      <dgm:prSet presAssocID="{0B54B875-7D75-439A-96AC-0B6B0E0F9027}" presName="compNode" presStyleCnt="0"/>
      <dgm:spPr/>
    </dgm:pt>
    <dgm:pt modelId="{6A28B40A-85CB-44CF-9E81-3063936285E3}" type="pres">
      <dgm:prSet presAssocID="{0B54B875-7D75-439A-96AC-0B6B0E0F9027}" presName="iconBgRect" presStyleLbl="bgShp" presStyleIdx="0" presStyleCnt="6"/>
      <dgm:spPr/>
    </dgm:pt>
    <dgm:pt modelId="{005524FB-3A0E-4BA5-B04E-59FC2E252AEB}" type="pres">
      <dgm:prSet presAssocID="{0B54B875-7D75-439A-96AC-0B6B0E0F9027}" presName="iconRect" presStyleLbl="node1" presStyleIdx="0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10E3AB85-F629-46B7-9081-FC073256C023}" type="pres">
      <dgm:prSet presAssocID="{0B54B875-7D75-439A-96AC-0B6B0E0F9027}" presName="spaceRect" presStyleCnt="0"/>
      <dgm:spPr/>
    </dgm:pt>
    <dgm:pt modelId="{1A451185-6747-4E77-A3B3-9CCD7AC625EB}" type="pres">
      <dgm:prSet presAssocID="{0B54B875-7D75-439A-96AC-0B6B0E0F9027}" presName="textRect" presStyleLbl="revTx" presStyleIdx="0" presStyleCnt="6">
        <dgm:presLayoutVars>
          <dgm:chMax val="1"/>
          <dgm:chPref val="1"/>
        </dgm:presLayoutVars>
      </dgm:prSet>
      <dgm:spPr/>
    </dgm:pt>
    <dgm:pt modelId="{BD8992B9-B7CC-44F7-8E17-FEAD75D73260}" type="pres">
      <dgm:prSet presAssocID="{6BB7D5D8-B58C-4639-AB04-F3323C9E3D5A}" presName="sibTrans" presStyleCnt="0"/>
      <dgm:spPr/>
    </dgm:pt>
    <dgm:pt modelId="{4A705C56-DCC9-4BDC-963E-E3C1A32B8124}" type="pres">
      <dgm:prSet presAssocID="{F342216F-FBF1-41D7-919C-7049CA20572C}" presName="compNode" presStyleCnt="0"/>
      <dgm:spPr/>
    </dgm:pt>
    <dgm:pt modelId="{C4618682-3912-4E72-999D-4BF5CD06322D}" type="pres">
      <dgm:prSet presAssocID="{F342216F-FBF1-41D7-919C-7049CA20572C}" presName="iconBgRect" presStyleLbl="bgShp" presStyleIdx="1" presStyleCnt="6"/>
      <dgm:spPr/>
    </dgm:pt>
    <dgm:pt modelId="{172F9AEA-3377-4AFB-BDDB-45672D648ACC}" type="pres">
      <dgm:prSet presAssocID="{F342216F-FBF1-41D7-919C-7049CA20572C}" presName="iconRect" presStyleLbl="node1" presStyleIdx="1" presStyleCnt="6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7C97D28A-6337-4BD4-88DA-E386C94E58EA}" type="pres">
      <dgm:prSet presAssocID="{F342216F-FBF1-41D7-919C-7049CA20572C}" presName="spaceRect" presStyleCnt="0"/>
      <dgm:spPr/>
    </dgm:pt>
    <dgm:pt modelId="{7CEA8AF0-CDCB-4FBD-8FCB-A8EECB922CE0}" type="pres">
      <dgm:prSet presAssocID="{F342216F-FBF1-41D7-919C-7049CA20572C}" presName="textRect" presStyleLbl="revTx" presStyleIdx="1" presStyleCnt="6">
        <dgm:presLayoutVars>
          <dgm:chMax val="1"/>
          <dgm:chPref val="1"/>
        </dgm:presLayoutVars>
      </dgm:prSet>
      <dgm:spPr/>
    </dgm:pt>
    <dgm:pt modelId="{92A8B23C-69B8-4E96-B33F-BB2C249D15FB}" type="pres">
      <dgm:prSet presAssocID="{4264E9A9-DAC3-427B-8E9E-0073816BE51F}" presName="sibTrans" presStyleCnt="0"/>
      <dgm:spPr/>
    </dgm:pt>
    <dgm:pt modelId="{D938C496-9BEF-45FE-B395-F2557FB65E88}" type="pres">
      <dgm:prSet presAssocID="{89123716-B84D-436A-B032-220B2B9CADDC}" presName="compNode" presStyleCnt="0"/>
      <dgm:spPr/>
    </dgm:pt>
    <dgm:pt modelId="{1F290E81-B7E4-40F0-A220-DB97594D9AE3}" type="pres">
      <dgm:prSet presAssocID="{89123716-B84D-436A-B032-220B2B9CADDC}" presName="iconBgRect" presStyleLbl="bgShp" presStyleIdx="2" presStyleCnt="6"/>
      <dgm:spPr/>
    </dgm:pt>
    <dgm:pt modelId="{9FDBD919-83B2-43D2-B22A-C1D340DD896A}" type="pres">
      <dgm:prSet presAssocID="{89123716-B84D-436A-B032-220B2B9CADDC}" presName="iconRect" presStyleLbl="node1" presStyleIdx="2" presStyleCnt="6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48386B8-992B-4E81-92FA-A2A8D3DE4E53}" type="pres">
      <dgm:prSet presAssocID="{89123716-B84D-436A-B032-220B2B9CADDC}" presName="spaceRect" presStyleCnt="0"/>
      <dgm:spPr/>
    </dgm:pt>
    <dgm:pt modelId="{3F410A1B-B3E5-49A9-AA89-AAA8A26BCB24}" type="pres">
      <dgm:prSet presAssocID="{89123716-B84D-436A-B032-220B2B9CADDC}" presName="textRect" presStyleLbl="revTx" presStyleIdx="2" presStyleCnt="6">
        <dgm:presLayoutVars>
          <dgm:chMax val="1"/>
          <dgm:chPref val="1"/>
        </dgm:presLayoutVars>
      </dgm:prSet>
      <dgm:spPr/>
    </dgm:pt>
    <dgm:pt modelId="{AD0B658B-B50A-40EF-B4FE-7234C25616F8}" type="pres">
      <dgm:prSet presAssocID="{79535D29-4C9A-449D-A727-B90BC51637B7}" presName="sibTrans" presStyleCnt="0"/>
      <dgm:spPr/>
    </dgm:pt>
    <dgm:pt modelId="{CAC241F1-438C-4156-AE32-1C9D5A4592D9}" type="pres">
      <dgm:prSet presAssocID="{BD4CDB43-353E-4B02-B096-C95F07496D3C}" presName="compNode" presStyleCnt="0"/>
      <dgm:spPr/>
    </dgm:pt>
    <dgm:pt modelId="{17388459-6EB8-4F5E-BF5C-9EB4EB9F5789}" type="pres">
      <dgm:prSet presAssocID="{BD4CDB43-353E-4B02-B096-C95F07496D3C}" presName="iconBgRect" presStyleLbl="bgShp" presStyleIdx="3" presStyleCnt="6" custLinFactNeighborX="-1474" custLinFactNeighborY="17731"/>
      <dgm:spPr/>
    </dgm:pt>
    <dgm:pt modelId="{958D9CF1-097F-4361-ABD4-11EB84ECFAE9}" type="pres">
      <dgm:prSet presAssocID="{BD4CDB43-353E-4B02-B096-C95F07496D3C}" presName="iconRect" presStyleLbl="node1" presStyleIdx="3" presStyleCnt="6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9B133744-2F9F-4D93-9D78-885476BC07F6}" type="pres">
      <dgm:prSet presAssocID="{BD4CDB43-353E-4B02-B096-C95F07496D3C}" presName="spaceRect" presStyleCnt="0"/>
      <dgm:spPr/>
    </dgm:pt>
    <dgm:pt modelId="{FE08D94C-0979-4A7E-9611-4E89C272E0B9}" type="pres">
      <dgm:prSet presAssocID="{BD4CDB43-353E-4B02-B096-C95F07496D3C}" presName="textRect" presStyleLbl="revTx" presStyleIdx="3" presStyleCnt="6" custScaleY="159099" custLinFactNeighborY="41059">
        <dgm:presLayoutVars>
          <dgm:chMax val="1"/>
          <dgm:chPref val="1"/>
        </dgm:presLayoutVars>
      </dgm:prSet>
      <dgm:spPr/>
    </dgm:pt>
    <dgm:pt modelId="{D32C510A-6CA6-410D-A15E-1EF69D9DB601}" type="pres">
      <dgm:prSet presAssocID="{F766CB66-C9FA-4DBA-A25A-4A827F70313C}" presName="sibTrans" presStyleCnt="0"/>
      <dgm:spPr/>
    </dgm:pt>
    <dgm:pt modelId="{CC946639-4A2B-4307-8E5A-06D67A6E7DE4}" type="pres">
      <dgm:prSet presAssocID="{03357AA3-34FD-4084-981B-4888AF7A877E}" presName="compNode" presStyleCnt="0"/>
      <dgm:spPr/>
    </dgm:pt>
    <dgm:pt modelId="{21D2485F-A179-4312-960D-B04D23F73093}" type="pres">
      <dgm:prSet presAssocID="{03357AA3-34FD-4084-981B-4888AF7A877E}" presName="iconBgRect" presStyleLbl="bgShp" presStyleIdx="4" presStyleCnt="6"/>
      <dgm:spPr/>
    </dgm:pt>
    <dgm:pt modelId="{E71EB1C6-24EC-4328-9469-745343CCA869}" type="pres">
      <dgm:prSet presAssocID="{03357AA3-34FD-4084-981B-4888AF7A877E}" presName="iconRect" presStyleLbl="node1" presStyleIdx="4" presStyleCnt="6"/>
      <dgm:spPr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284A2FFB-96C0-4491-838B-4F5E0ADB220A}" type="pres">
      <dgm:prSet presAssocID="{03357AA3-34FD-4084-981B-4888AF7A877E}" presName="spaceRect" presStyleCnt="0"/>
      <dgm:spPr/>
    </dgm:pt>
    <dgm:pt modelId="{1BA5D214-334E-4BA2-B451-DC551C28264B}" type="pres">
      <dgm:prSet presAssocID="{03357AA3-34FD-4084-981B-4888AF7A877E}" presName="textRect" presStyleLbl="revTx" presStyleIdx="4" presStyleCnt="6">
        <dgm:presLayoutVars>
          <dgm:chMax val="1"/>
          <dgm:chPref val="1"/>
        </dgm:presLayoutVars>
      </dgm:prSet>
      <dgm:spPr/>
    </dgm:pt>
    <dgm:pt modelId="{242FECAB-575C-4E55-8A7C-2988A28B7B63}" type="pres">
      <dgm:prSet presAssocID="{E46BB54B-28C9-4098-8BD7-9DBBCB69561D}" presName="sibTrans" presStyleCnt="0"/>
      <dgm:spPr/>
    </dgm:pt>
    <dgm:pt modelId="{951C1758-474A-44F5-BB94-950D13ECFA16}" type="pres">
      <dgm:prSet presAssocID="{54609E67-B9F6-4746-AA4C-41B59A040FB4}" presName="compNode" presStyleCnt="0"/>
      <dgm:spPr/>
    </dgm:pt>
    <dgm:pt modelId="{966E195E-935E-4F3F-97A2-8CB98465F988}" type="pres">
      <dgm:prSet presAssocID="{54609E67-B9F6-4746-AA4C-41B59A040FB4}" presName="iconBgRect" presStyleLbl="bgShp" presStyleIdx="5" presStyleCnt="6"/>
      <dgm:spPr/>
    </dgm:pt>
    <dgm:pt modelId="{443BE94E-D7D0-4A28-B019-3E5C16412F98}" type="pres">
      <dgm:prSet presAssocID="{54609E67-B9F6-4746-AA4C-41B59A040FB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Исследование"/>
        </a:ext>
      </dgm:extLst>
    </dgm:pt>
    <dgm:pt modelId="{6AC72D12-52AA-414C-BD74-4F2145F3B315}" type="pres">
      <dgm:prSet presAssocID="{54609E67-B9F6-4746-AA4C-41B59A040FB4}" presName="spaceRect" presStyleCnt="0"/>
      <dgm:spPr/>
    </dgm:pt>
    <dgm:pt modelId="{915C4ABB-CAA4-48A9-AA7C-93C71398EB83}" type="pres">
      <dgm:prSet presAssocID="{54609E67-B9F6-4746-AA4C-41B59A040FB4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4160E90A-0E10-4739-BB63-163659A712F0}" srcId="{1187127D-E7A7-455E-93D3-1EAC1DAB5C83}" destId="{89123716-B84D-436A-B032-220B2B9CADDC}" srcOrd="2" destOrd="0" parTransId="{A99727AF-82D3-4448-923F-255E12D7C9BC}" sibTransId="{79535D29-4C9A-449D-A727-B90BC51637B7}"/>
    <dgm:cxn modelId="{284BEB15-5C71-4905-A027-57797D994D65}" type="presOf" srcId="{F342216F-FBF1-41D7-919C-7049CA20572C}" destId="{7CEA8AF0-CDCB-4FBD-8FCB-A8EECB922CE0}" srcOrd="0" destOrd="0" presId="urn:microsoft.com/office/officeart/2018/5/layout/IconCircleLabelList"/>
    <dgm:cxn modelId="{63117F18-00C5-45EA-96FD-06087AE0C735}" type="presOf" srcId="{54609E67-B9F6-4746-AA4C-41B59A040FB4}" destId="{915C4ABB-CAA4-48A9-AA7C-93C71398EB83}" srcOrd="0" destOrd="0" presId="urn:microsoft.com/office/officeart/2018/5/layout/IconCircleLabelList"/>
    <dgm:cxn modelId="{665AB720-9620-4AC6-8DF1-9FB6CD014567}" type="presOf" srcId="{BD4CDB43-353E-4B02-B096-C95F07496D3C}" destId="{FE08D94C-0979-4A7E-9611-4E89C272E0B9}" srcOrd="0" destOrd="0" presId="urn:microsoft.com/office/officeart/2018/5/layout/IconCircleLabelList"/>
    <dgm:cxn modelId="{3D238423-40A9-4D99-B54D-A2855A3DA7BF}" srcId="{1187127D-E7A7-455E-93D3-1EAC1DAB5C83}" destId="{F342216F-FBF1-41D7-919C-7049CA20572C}" srcOrd="1" destOrd="0" parTransId="{458C9A33-97A5-4CBB-B140-5648BC39D963}" sibTransId="{4264E9A9-DAC3-427B-8E9E-0073816BE51F}"/>
    <dgm:cxn modelId="{D1F63E5B-71C3-4407-B69C-53CC2F17F251}" type="presOf" srcId="{0B54B875-7D75-439A-96AC-0B6B0E0F9027}" destId="{1A451185-6747-4E77-A3B3-9CCD7AC625EB}" srcOrd="0" destOrd="0" presId="urn:microsoft.com/office/officeart/2018/5/layout/IconCircleLabelList"/>
    <dgm:cxn modelId="{3339A85E-8A17-474A-9625-A3A8050AE3F3}" srcId="{1187127D-E7A7-455E-93D3-1EAC1DAB5C83}" destId="{03357AA3-34FD-4084-981B-4888AF7A877E}" srcOrd="4" destOrd="0" parTransId="{808A9C68-B161-452E-964F-0C64CF06ACB9}" sibTransId="{E46BB54B-28C9-4098-8BD7-9DBBCB69561D}"/>
    <dgm:cxn modelId="{514B4044-86D8-4EA6-8C56-26F7A59EA76E}" srcId="{1187127D-E7A7-455E-93D3-1EAC1DAB5C83}" destId="{54609E67-B9F6-4746-AA4C-41B59A040FB4}" srcOrd="5" destOrd="0" parTransId="{B4C90B29-F8DF-44F5-B92B-9968F4049DDA}" sibTransId="{9BEC10AC-BB9B-49B7-9941-F913F1A30D97}"/>
    <dgm:cxn modelId="{945A7769-26D7-4812-8F59-B88B5CE7C0F3}" type="presOf" srcId="{03357AA3-34FD-4084-981B-4888AF7A877E}" destId="{1BA5D214-334E-4BA2-B451-DC551C28264B}" srcOrd="0" destOrd="0" presId="urn:microsoft.com/office/officeart/2018/5/layout/IconCircleLabelList"/>
    <dgm:cxn modelId="{2D027D54-0797-4CE1-8646-E3A6F4D7AE6C}" srcId="{1187127D-E7A7-455E-93D3-1EAC1DAB5C83}" destId="{0B54B875-7D75-439A-96AC-0B6B0E0F9027}" srcOrd="0" destOrd="0" parTransId="{E10A52C8-AA57-46D3-B7CE-50C51AD1F38B}" sibTransId="{6BB7D5D8-B58C-4639-AB04-F3323C9E3D5A}"/>
    <dgm:cxn modelId="{46799A86-856A-4949-AC18-96B169E2E058}" type="presOf" srcId="{1187127D-E7A7-455E-93D3-1EAC1DAB5C83}" destId="{D8316F63-CE47-407B-9DCB-E8FEC91F0742}" srcOrd="0" destOrd="0" presId="urn:microsoft.com/office/officeart/2018/5/layout/IconCircleLabelList"/>
    <dgm:cxn modelId="{0560C2CF-2867-4C41-9B84-C43B49A1EFCF}" srcId="{1187127D-E7A7-455E-93D3-1EAC1DAB5C83}" destId="{BD4CDB43-353E-4B02-B096-C95F07496D3C}" srcOrd="3" destOrd="0" parTransId="{50B9826E-03A9-4BEC-83AF-4FE3EC5546B9}" sibTransId="{F766CB66-C9FA-4DBA-A25A-4A827F70313C}"/>
    <dgm:cxn modelId="{3F295CDC-7471-482D-90A1-CAF76E95A10C}" type="presOf" srcId="{89123716-B84D-436A-B032-220B2B9CADDC}" destId="{3F410A1B-B3E5-49A9-AA89-AAA8A26BCB24}" srcOrd="0" destOrd="0" presId="urn:microsoft.com/office/officeart/2018/5/layout/IconCircleLabelList"/>
    <dgm:cxn modelId="{CC2717E0-B745-4FA0-BA9D-61935A040744}" type="presParOf" srcId="{D8316F63-CE47-407B-9DCB-E8FEC91F0742}" destId="{AE2471DD-AEF0-46AC-AE4E-4047B474E634}" srcOrd="0" destOrd="0" presId="urn:microsoft.com/office/officeart/2018/5/layout/IconCircleLabelList"/>
    <dgm:cxn modelId="{69E34C59-CEB5-4F65-8A99-276EFDDA7804}" type="presParOf" srcId="{AE2471DD-AEF0-46AC-AE4E-4047B474E634}" destId="{6A28B40A-85CB-44CF-9E81-3063936285E3}" srcOrd="0" destOrd="0" presId="urn:microsoft.com/office/officeart/2018/5/layout/IconCircleLabelList"/>
    <dgm:cxn modelId="{7FA62A85-3AE0-4230-8DEC-136FF67A2F75}" type="presParOf" srcId="{AE2471DD-AEF0-46AC-AE4E-4047B474E634}" destId="{005524FB-3A0E-4BA5-B04E-59FC2E252AEB}" srcOrd="1" destOrd="0" presId="urn:microsoft.com/office/officeart/2018/5/layout/IconCircleLabelList"/>
    <dgm:cxn modelId="{7CA4F707-4953-4BB7-8153-F387AA80FACC}" type="presParOf" srcId="{AE2471DD-AEF0-46AC-AE4E-4047B474E634}" destId="{10E3AB85-F629-46B7-9081-FC073256C023}" srcOrd="2" destOrd="0" presId="urn:microsoft.com/office/officeart/2018/5/layout/IconCircleLabelList"/>
    <dgm:cxn modelId="{2E91F802-C502-4DD3-B43A-1601D4FA9BC1}" type="presParOf" srcId="{AE2471DD-AEF0-46AC-AE4E-4047B474E634}" destId="{1A451185-6747-4E77-A3B3-9CCD7AC625EB}" srcOrd="3" destOrd="0" presId="urn:microsoft.com/office/officeart/2018/5/layout/IconCircleLabelList"/>
    <dgm:cxn modelId="{B4839D52-EE0B-4A8A-9C6D-7FD814118460}" type="presParOf" srcId="{D8316F63-CE47-407B-9DCB-E8FEC91F0742}" destId="{BD8992B9-B7CC-44F7-8E17-FEAD75D73260}" srcOrd="1" destOrd="0" presId="urn:microsoft.com/office/officeart/2018/5/layout/IconCircleLabelList"/>
    <dgm:cxn modelId="{FBD61538-10AA-4771-BB43-1A8DDA8B6D38}" type="presParOf" srcId="{D8316F63-CE47-407B-9DCB-E8FEC91F0742}" destId="{4A705C56-DCC9-4BDC-963E-E3C1A32B8124}" srcOrd="2" destOrd="0" presId="urn:microsoft.com/office/officeart/2018/5/layout/IconCircleLabelList"/>
    <dgm:cxn modelId="{F9E26C15-BFC6-4D29-9CB1-05963DCE45AF}" type="presParOf" srcId="{4A705C56-DCC9-4BDC-963E-E3C1A32B8124}" destId="{C4618682-3912-4E72-999D-4BF5CD06322D}" srcOrd="0" destOrd="0" presId="urn:microsoft.com/office/officeart/2018/5/layout/IconCircleLabelList"/>
    <dgm:cxn modelId="{EE54B73B-63D2-4205-B860-DF511475FABF}" type="presParOf" srcId="{4A705C56-DCC9-4BDC-963E-E3C1A32B8124}" destId="{172F9AEA-3377-4AFB-BDDB-45672D648ACC}" srcOrd="1" destOrd="0" presId="urn:microsoft.com/office/officeart/2018/5/layout/IconCircleLabelList"/>
    <dgm:cxn modelId="{E70A3D01-85AC-4556-B266-4E7847A9FEEC}" type="presParOf" srcId="{4A705C56-DCC9-4BDC-963E-E3C1A32B8124}" destId="{7C97D28A-6337-4BD4-88DA-E386C94E58EA}" srcOrd="2" destOrd="0" presId="urn:microsoft.com/office/officeart/2018/5/layout/IconCircleLabelList"/>
    <dgm:cxn modelId="{1D938727-B51F-4DB6-B47F-19DCB6B3B3E0}" type="presParOf" srcId="{4A705C56-DCC9-4BDC-963E-E3C1A32B8124}" destId="{7CEA8AF0-CDCB-4FBD-8FCB-A8EECB922CE0}" srcOrd="3" destOrd="0" presId="urn:microsoft.com/office/officeart/2018/5/layout/IconCircleLabelList"/>
    <dgm:cxn modelId="{C99FA575-863A-4F30-A66C-2AC2D9CDF739}" type="presParOf" srcId="{D8316F63-CE47-407B-9DCB-E8FEC91F0742}" destId="{92A8B23C-69B8-4E96-B33F-BB2C249D15FB}" srcOrd="3" destOrd="0" presId="urn:microsoft.com/office/officeart/2018/5/layout/IconCircleLabelList"/>
    <dgm:cxn modelId="{19CF721B-33E2-4529-9403-5AB9BBA47D98}" type="presParOf" srcId="{D8316F63-CE47-407B-9DCB-E8FEC91F0742}" destId="{D938C496-9BEF-45FE-B395-F2557FB65E88}" srcOrd="4" destOrd="0" presId="urn:microsoft.com/office/officeart/2018/5/layout/IconCircleLabelList"/>
    <dgm:cxn modelId="{658D0125-C3C9-4D5B-8DF0-5E2057102680}" type="presParOf" srcId="{D938C496-9BEF-45FE-B395-F2557FB65E88}" destId="{1F290E81-B7E4-40F0-A220-DB97594D9AE3}" srcOrd="0" destOrd="0" presId="urn:microsoft.com/office/officeart/2018/5/layout/IconCircleLabelList"/>
    <dgm:cxn modelId="{50F2BB0B-CE08-4F41-A25B-1FF84C93EEEF}" type="presParOf" srcId="{D938C496-9BEF-45FE-B395-F2557FB65E88}" destId="{9FDBD919-83B2-43D2-B22A-C1D340DD896A}" srcOrd="1" destOrd="0" presId="urn:microsoft.com/office/officeart/2018/5/layout/IconCircleLabelList"/>
    <dgm:cxn modelId="{51BF9BE5-F346-4A35-A9C3-91EDDD48FDDA}" type="presParOf" srcId="{D938C496-9BEF-45FE-B395-F2557FB65E88}" destId="{448386B8-992B-4E81-92FA-A2A8D3DE4E53}" srcOrd="2" destOrd="0" presId="urn:microsoft.com/office/officeart/2018/5/layout/IconCircleLabelList"/>
    <dgm:cxn modelId="{DFB9ED2B-2930-4C79-B0BD-4EA886CDAA92}" type="presParOf" srcId="{D938C496-9BEF-45FE-B395-F2557FB65E88}" destId="{3F410A1B-B3E5-49A9-AA89-AAA8A26BCB24}" srcOrd="3" destOrd="0" presId="urn:microsoft.com/office/officeart/2018/5/layout/IconCircleLabelList"/>
    <dgm:cxn modelId="{261BF724-C195-49FC-98B1-0E02F339F1F9}" type="presParOf" srcId="{D8316F63-CE47-407B-9DCB-E8FEC91F0742}" destId="{AD0B658B-B50A-40EF-B4FE-7234C25616F8}" srcOrd="5" destOrd="0" presId="urn:microsoft.com/office/officeart/2018/5/layout/IconCircleLabelList"/>
    <dgm:cxn modelId="{D185BF21-7E56-4FEF-8D8D-7AFA57AE257F}" type="presParOf" srcId="{D8316F63-CE47-407B-9DCB-E8FEC91F0742}" destId="{CAC241F1-438C-4156-AE32-1C9D5A4592D9}" srcOrd="6" destOrd="0" presId="urn:microsoft.com/office/officeart/2018/5/layout/IconCircleLabelList"/>
    <dgm:cxn modelId="{CCB975DD-FEAD-46AB-8FA8-28FB14C050DE}" type="presParOf" srcId="{CAC241F1-438C-4156-AE32-1C9D5A4592D9}" destId="{17388459-6EB8-4F5E-BF5C-9EB4EB9F5789}" srcOrd="0" destOrd="0" presId="urn:microsoft.com/office/officeart/2018/5/layout/IconCircleLabelList"/>
    <dgm:cxn modelId="{B1B44AEE-20A0-49E0-A0A9-7D5238CE1C61}" type="presParOf" srcId="{CAC241F1-438C-4156-AE32-1C9D5A4592D9}" destId="{958D9CF1-097F-4361-ABD4-11EB84ECFAE9}" srcOrd="1" destOrd="0" presId="urn:microsoft.com/office/officeart/2018/5/layout/IconCircleLabelList"/>
    <dgm:cxn modelId="{7028E282-AF31-4A2A-AED3-D9025F008A50}" type="presParOf" srcId="{CAC241F1-438C-4156-AE32-1C9D5A4592D9}" destId="{9B133744-2F9F-4D93-9D78-885476BC07F6}" srcOrd="2" destOrd="0" presId="urn:microsoft.com/office/officeart/2018/5/layout/IconCircleLabelList"/>
    <dgm:cxn modelId="{CF8EEE8A-A4B0-424D-BC69-4A13116257FE}" type="presParOf" srcId="{CAC241F1-438C-4156-AE32-1C9D5A4592D9}" destId="{FE08D94C-0979-4A7E-9611-4E89C272E0B9}" srcOrd="3" destOrd="0" presId="urn:microsoft.com/office/officeart/2018/5/layout/IconCircleLabelList"/>
    <dgm:cxn modelId="{6F8A1D2F-4082-46E9-97C8-228A569C506F}" type="presParOf" srcId="{D8316F63-CE47-407B-9DCB-E8FEC91F0742}" destId="{D32C510A-6CA6-410D-A15E-1EF69D9DB601}" srcOrd="7" destOrd="0" presId="urn:microsoft.com/office/officeart/2018/5/layout/IconCircleLabelList"/>
    <dgm:cxn modelId="{FBF44D68-C0CF-441D-85FF-0B869D691C1B}" type="presParOf" srcId="{D8316F63-CE47-407B-9DCB-E8FEC91F0742}" destId="{CC946639-4A2B-4307-8E5A-06D67A6E7DE4}" srcOrd="8" destOrd="0" presId="urn:microsoft.com/office/officeart/2018/5/layout/IconCircleLabelList"/>
    <dgm:cxn modelId="{C419D7C9-2225-481C-9224-DE994A445339}" type="presParOf" srcId="{CC946639-4A2B-4307-8E5A-06D67A6E7DE4}" destId="{21D2485F-A179-4312-960D-B04D23F73093}" srcOrd="0" destOrd="0" presId="urn:microsoft.com/office/officeart/2018/5/layout/IconCircleLabelList"/>
    <dgm:cxn modelId="{8A0E5A25-9340-4772-8BFE-36DB1C781D0C}" type="presParOf" srcId="{CC946639-4A2B-4307-8E5A-06D67A6E7DE4}" destId="{E71EB1C6-24EC-4328-9469-745343CCA869}" srcOrd="1" destOrd="0" presId="urn:microsoft.com/office/officeart/2018/5/layout/IconCircleLabelList"/>
    <dgm:cxn modelId="{1C8FF9A0-00E9-4C75-BDAF-F80A970D010E}" type="presParOf" srcId="{CC946639-4A2B-4307-8E5A-06D67A6E7DE4}" destId="{284A2FFB-96C0-4491-838B-4F5E0ADB220A}" srcOrd="2" destOrd="0" presId="urn:microsoft.com/office/officeart/2018/5/layout/IconCircleLabelList"/>
    <dgm:cxn modelId="{5AAD1A1D-C6C7-4AB9-AC64-270DF1571F9E}" type="presParOf" srcId="{CC946639-4A2B-4307-8E5A-06D67A6E7DE4}" destId="{1BA5D214-334E-4BA2-B451-DC551C28264B}" srcOrd="3" destOrd="0" presId="urn:microsoft.com/office/officeart/2018/5/layout/IconCircleLabelList"/>
    <dgm:cxn modelId="{94FB8868-83D7-4980-AD3C-72C9B0DA7711}" type="presParOf" srcId="{D8316F63-CE47-407B-9DCB-E8FEC91F0742}" destId="{242FECAB-575C-4E55-8A7C-2988A28B7B63}" srcOrd="9" destOrd="0" presId="urn:microsoft.com/office/officeart/2018/5/layout/IconCircleLabelList"/>
    <dgm:cxn modelId="{0A88D343-C41A-470A-BBED-6C20A868EF0F}" type="presParOf" srcId="{D8316F63-CE47-407B-9DCB-E8FEC91F0742}" destId="{951C1758-474A-44F5-BB94-950D13ECFA16}" srcOrd="10" destOrd="0" presId="urn:microsoft.com/office/officeart/2018/5/layout/IconCircleLabelList"/>
    <dgm:cxn modelId="{17B71F62-C9AE-471C-9244-7CEB876E4313}" type="presParOf" srcId="{951C1758-474A-44F5-BB94-950D13ECFA16}" destId="{966E195E-935E-4F3F-97A2-8CB98465F988}" srcOrd="0" destOrd="0" presId="urn:microsoft.com/office/officeart/2018/5/layout/IconCircleLabelList"/>
    <dgm:cxn modelId="{7DDE052C-D062-41A8-90AE-19F3A62E72A2}" type="presParOf" srcId="{951C1758-474A-44F5-BB94-950D13ECFA16}" destId="{443BE94E-D7D0-4A28-B019-3E5C16412F98}" srcOrd="1" destOrd="0" presId="urn:microsoft.com/office/officeart/2018/5/layout/IconCircleLabelList"/>
    <dgm:cxn modelId="{3E1043C4-C270-4987-899D-FF28373FD713}" type="presParOf" srcId="{951C1758-474A-44F5-BB94-950D13ECFA16}" destId="{6AC72D12-52AA-414C-BD74-4F2145F3B315}" srcOrd="2" destOrd="0" presId="urn:microsoft.com/office/officeart/2018/5/layout/IconCircleLabelList"/>
    <dgm:cxn modelId="{0D96178C-994E-4A39-A2FE-38AA4D46D4A8}" type="presParOf" srcId="{951C1758-474A-44F5-BB94-950D13ECFA16}" destId="{915C4ABB-CAA4-48A9-AA7C-93C71398EB8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5957AB3-E527-4C0A-B9C8-93584586098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4F8E012C-44D6-4F05-B09D-FB559D38F5E0}">
      <dgm:prSet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uk-UA" sz="2000" noProof="0" dirty="0"/>
            <a:t>Штучний інтелект</a:t>
          </a:r>
        </a:p>
      </dgm:t>
    </dgm:pt>
    <dgm:pt modelId="{A5104B75-F6E2-46E7-B54C-1B43E31F84BF}" type="parTrans" cxnId="{8CA73CC5-7BFD-4EDE-9E5D-DE32FFF43108}">
      <dgm:prSet/>
      <dgm:spPr/>
      <dgm:t>
        <a:bodyPr rtlCol="0"/>
        <a:lstStyle/>
        <a:p>
          <a:pPr rtl="0"/>
          <a:endParaRPr lang="ru-RU" noProof="0" dirty="0"/>
        </a:p>
      </dgm:t>
    </dgm:pt>
    <dgm:pt modelId="{3DE9DCA1-EAC5-40C6-B0DF-ED57504F7BED}" type="sibTrans" cxnId="{8CA73CC5-7BFD-4EDE-9E5D-DE32FFF43108}">
      <dgm:prSet/>
      <dgm:spPr/>
      <dgm:t>
        <a:bodyPr rtlCol="0"/>
        <a:lstStyle/>
        <a:p>
          <a:pPr rtl="0"/>
          <a:endParaRPr lang="ru-RU" noProof="0" dirty="0"/>
        </a:p>
      </dgm:t>
    </dgm:pt>
    <dgm:pt modelId="{95E94D96-3B98-4D7E-9ACF-944C5F3A9AF1}">
      <dgm:prSet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uk-UA" sz="2000" noProof="0" dirty="0"/>
            <a:t>Гнучкий маркетинг</a:t>
          </a:r>
        </a:p>
      </dgm:t>
    </dgm:pt>
    <dgm:pt modelId="{82A8CF87-DF7C-45EF-9E17-C0F1343FE4A4}" type="parTrans" cxnId="{17EDC935-B24C-4444-AE70-343CABF6DFCD}">
      <dgm:prSet/>
      <dgm:spPr/>
      <dgm:t>
        <a:bodyPr rtlCol="0"/>
        <a:lstStyle/>
        <a:p>
          <a:pPr rtl="0"/>
          <a:endParaRPr lang="ru-RU" noProof="0" dirty="0"/>
        </a:p>
      </dgm:t>
    </dgm:pt>
    <dgm:pt modelId="{7265437F-B2E3-4FAB-AB37-2BE9A4541F53}" type="sibTrans" cxnId="{17EDC935-B24C-4444-AE70-343CABF6DFCD}">
      <dgm:prSet/>
      <dgm:spPr/>
      <dgm:t>
        <a:bodyPr rtlCol="0"/>
        <a:lstStyle/>
        <a:p>
          <a:pPr rtl="0"/>
          <a:endParaRPr lang="ru-RU" noProof="0" dirty="0"/>
        </a:p>
      </dgm:t>
    </dgm:pt>
    <dgm:pt modelId="{D0F45E65-F60A-43BB-9B92-6A29DF093BD9}">
      <dgm:prSet custT="1"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uk-UA" sz="2000" noProof="0" dirty="0"/>
            <a:t>Голосовий пошук</a:t>
          </a:r>
        </a:p>
      </dgm:t>
    </dgm:pt>
    <dgm:pt modelId="{2C8984B1-7506-4D58-8841-3AB6DA29EFF3}" type="parTrans" cxnId="{CE7C5130-D562-485F-8BA5-1FDD289016D7}">
      <dgm:prSet/>
      <dgm:spPr/>
      <dgm:t>
        <a:bodyPr rtlCol="0"/>
        <a:lstStyle/>
        <a:p>
          <a:pPr rtl="0"/>
          <a:endParaRPr lang="ru-RU" noProof="0" dirty="0"/>
        </a:p>
      </dgm:t>
    </dgm:pt>
    <dgm:pt modelId="{43038A27-424D-4614-ADD4-56AC3D60F2CE}" type="sibTrans" cxnId="{CE7C5130-D562-485F-8BA5-1FDD289016D7}">
      <dgm:prSet/>
      <dgm:spPr/>
      <dgm:t>
        <a:bodyPr rtlCol="0"/>
        <a:lstStyle/>
        <a:p>
          <a:pPr rtl="0"/>
          <a:endParaRPr lang="ru-RU" noProof="0" dirty="0"/>
        </a:p>
      </dgm:t>
    </dgm:pt>
    <dgm:pt modelId="{1FE2E398-E0CF-40C1-8FD1-F8C45B267DC4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uk-UA" sz="2000" dirty="0"/>
            <a:t>ПРЯМІ ТРАНСЛЯЦІЇ</a:t>
          </a:r>
          <a:endParaRPr lang="ru-RU" sz="2000" dirty="0"/>
        </a:p>
      </dgm:t>
    </dgm:pt>
    <dgm:pt modelId="{AA82953E-DC4F-4F10-8BE8-0C96A0EB00F3}" type="parTrans" cxnId="{6320BDA9-0A30-411F-BC7B-38C6C0E99F89}">
      <dgm:prSet/>
      <dgm:spPr/>
      <dgm:t>
        <a:bodyPr/>
        <a:lstStyle/>
        <a:p>
          <a:endParaRPr lang="ru-RU"/>
        </a:p>
      </dgm:t>
    </dgm:pt>
    <dgm:pt modelId="{D5952C8E-C3BE-4B41-B34A-C3CD0182712D}" type="sibTrans" cxnId="{6320BDA9-0A30-411F-BC7B-38C6C0E99F89}">
      <dgm:prSet/>
      <dgm:spPr/>
      <dgm:t>
        <a:bodyPr/>
        <a:lstStyle/>
        <a:p>
          <a:endParaRPr lang="ru-RU"/>
        </a:p>
      </dgm:t>
    </dgm:pt>
    <dgm:pt modelId="{7EDAD0E3-373F-4D06-96FE-AC5B7B166E31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uk-UA" sz="2000" dirty="0"/>
            <a:t>ВИСОКА ЯКІСТЬ ОБСЛУГОВУ-ВАННЯ</a:t>
          </a:r>
          <a:endParaRPr lang="ru-RU" sz="2000" dirty="0"/>
        </a:p>
      </dgm:t>
    </dgm:pt>
    <dgm:pt modelId="{A1CA1970-C51C-444C-B598-75458F7903EB}" type="parTrans" cxnId="{9FCF397E-6B40-4D56-B42A-CE6EFB827E84}">
      <dgm:prSet/>
      <dgm:spPr/>
      <dgm:t>
        <a:bodyPr/>
        <a:lstStyle/>
        <a:p>
          <a:endParaRPr lang="ru-RU"/>
        </a:p>
      </dgm:t>
    </dgm:pt>
    <dgm:pt modelId="{C768E5F6-CDAF-4EED-931D-5A06DCCBEE33}" type="sibTrans" cxnId="{9FCF397E-6B40-4D56-B42A-CE6EFB827E84}">
      <dgm:prSet/>
      <dgm:spPr/>
      <dgm:t>
        <a:bodyPr/>
        <a:lstStyle/>
        <a:p>
          <a:endParaRPr lang="ru-RU"/>
        </a:p>
      </dgm:t>
    </dgm:pt>
    <dgm:pt modelId="{8EBFE719-C91A-436F-804C-4F5D6A2793F2}" type="pres">
      <dgm:prSet presAssocID="{05957AB3-E527-4C0A-B9C8-935845860986}" presName="root" presStyleCnt="0">
        <dgm:presLayoutVars>
          <dgm:dir/>
          <dgm:resizeHandles val="exact"/>
        </dgm:presLayoutVars>
      </dgm:prSet>
      <dgm:spPr/>
    </dgm:pt>
    <dgm:pt modelId="{2882F5EA-F271-41FA-B21F-FE3076482808}" type="pres">
      <dgm:prSet presAssocID="{4F8E012C-44D6-4F05-B09D-FB559D38F5E0}" presName="compNode" presStyleCnt="0"/>
      <dgm:spPr/>
    </dgm:pt>
    <dgm:pt modelId="{03FCCF9F-496F-4A91-9928-06906EDB772C}" type="pres">
      <dgm:prSet presAssocID="{4F8E012C-44D6-4F05-B09D-FB559D38F5E0}" presName="iconBgRect" presStyleLbl="bgShp" presStyleIdx="0" presStyleCnt="5"/>
      <dgm:spPr/>
    </dgm:pt>
    <dgm:pt modelId="{AE2ED098-F5FE-4A1B-9E20-DFC0D0A65C32}" type="pres">
      <dgm:prSet presAssocID="{4F8E012C-44D6-4F05-B09D-FB559D38F5E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Outline"/>
        </a:ext>
      </dgm:extLst>
    </dgm:pt>
    <dgm:pt modelId="{1C96A689-6487-4DE8-9CD8-35F1624545B3}" type="pres">
      <dgm:prSet presAssocID="{4F8E012C-44D6-4F05-B09D-FB559D38F5E0}" presName="spaceRect" presStyleCnt="0"/>
      <dgm:spPr/>
    </dgm:pt>
    <dgm:pt modelId="{FFFA9F55-1AF0-42BC-8EA6-1B678D5F2076}" type="pres">
      <dgm:prSet presAssocID="{4F8E012C-44D6-4F05-B09D-FB559D38F5E0}" presName="textRect" presStyleLbl="revTx" presStyleIdx="0" presStyleCnt="5">
        <dgm:presLayoutVars>
          <dgm:chMax val="1"/>
          <dgm:chPref val="1"/>
        </dgm:presLayoutVars>
      </dgm:prSet>
      <dgm:spPr/>
    </dgm:pt>
    <dgm:pt modelId="{10E06326-DA92-4E1E-9DC4-4698BE1B02F3}" type="pres">
      <dgm:prSet presAssocID="{3DE9DCA1-EAC5-40C6-B0DF-ED57504F7BED}" presName="sibTrans" presStyleCnt="0"/>
      <dgm:spPr/>
    </dgm:pt>
    <dgm:pt modelId="{2285134B-2C5F-438A-AFC0-980D213456EC}" type="pres">
      <dgm:prSet presAssocID="{95E94D96-3B98-4D7E-9ACF-944C5F3A9AF1}" presName="compNode" presStyleCnt="0"/>
      <dgm:spPr/>
    </dgm:pt>
    <dgm:pt modelId="{C99B2ADA-595B-48AD-A247-3E9820063DCC}" type="pres">
      <dgm:prSet presAssocID="{95E94D96-3B98-4D7E-9ACF-944C5F3A9AF1}" presName="iconBgRect" presStyleLbl="bgShp" presStyleIdx="1" presStyleCnt="5"/>
      <dgm:spPr/>
    </dgm:pt>
    <dgm:pt modelId="{65494E7B-96C1-48B4-B650-9233C05BA3F4}" type="pres">
      <dgm:prSet presAssocID="{95E94D96-3B98-4D7E-9ACF-944C5F3A9AF1}" presName="iconRect" presStyleLbl="node1" presStyleIdx="1" presStyleCnt="5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og"/>
        </a:ext>
      </dgm:extLst>
    </dgm:pt>
    <dgm:pt modelId="{8EF5CA39-9719-4252-A4EA-816F75FD33E4}" type="pres">
      <dgm:prSet presAssocID="{95E94D96-3B98-4D7E-9ACF-944C5F3A9AF1}" presName="spaceRect" presStyleCnt="0"/>
      <dgm:spPr/>
    </dgm:pt>
    <dgm:pt modelId="{C0B977E9-2E4A-4334-9684-AF022B9B409C}" type="pres">
      <dgm:prSet presAssocID="{95E94D96-3B98-4D7E-9ACF-944C5F3A9AF1}" presName="textRect" presStyleLbl="revTx" presStyleIdx="1" presStyleCnt="5">
        <dgm:presLayoutVars>
          <dgm:chMax val="1"/>
          <dgm:chPref val="1"/>
        </dgm:presLayoutVars>
      </dgm:prSet>
      <dgm:spPr/>
    </dgm:pt>
    <dgm:pt modelId="{16EB600F-BC01-41AF-A93A-03A30ECC96B5}" type="pres">
      <dgm:prSet presAssocID="{7265437F-B2E3-4FAB-AB37-2BE9A4541F53}" presName="sibTrans" presStyleCnt="0"/>
      <dgm:spPr/>
    </dgm:pt>
    <dgm:pt modelId="{618DEA4F-65CC-4803-AFBC-381A67C6F15B}" type="pres">
      <dgm:prSet presAssocID="{D0F45E65-F60A-43BB-9B92-6A29DF093BD9}" presName="compNode" presStyleCnt="0"/>
      <dgm:spPr/>
    </dgm:pt>
    <dgm:pt modelId="{62D8ACCD-9BFE-4669-9256-5B431AFDB26B}" type="pres">
      <dgm:prSet presAssocID="{D0F45E65-F60A-43BB-9B92-6A29DF093BD9}" presName="iconBgRect" presStyleLbl="bgShp" presStyleIdx="2" presStyleCnt="5"/>
      <dgm:spPr/>
    </dgm:pt>
    <dgm:pt modelId="{53A3AA3A-B895-49D9-93A1-ABD47A7C1F5E}" type="pres">
      <dgm:prSet presAssocID="{D0F45E65-F60A-43BB-9B92-6A29DF093BD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munications"/>
        </a:ext>
      </dgm:extLst>
    </dgm:pt>
    <dgm:pt modelId="{E9783DEF-4572-4E8F-8561-0705EEED6EF6}" type="pres">
      <dgm:prSet presAssocID="{D0F45E65-F60A-43BB-9B92-6A29DF093BD9}" presName="spaceRect" presStyleCnt="0"/>
      <dgm:spPr/>
    </dgm:pt>
    <dgm:pt modelId="{A838AFCF-2D05-4D03-B9A1-295B281E4775}" type="pres">
      <dgm:prSet presAssocID="{D0F45E65-F60A-43BB-9B92-6A29DF093BD9}" presName="textRect" presStyleLbl="revTx" presStyleIdx="2" presStyleCnt="5">
        <dgm:presLayoutVars>
          <dgm:chMax val="1"/>
          <dgm:chPref val="1"/>
        </dgm:presLayoutVars>
      </dgm:prSet>
      <dgm:spPr/>
    </dgm:pt>
    <dgm:pt modelId="{A7A05288-78B1-4FEC-BC21-658D4ED0005C}" type="pres">
      <dgm:prSet presAssocID="{43038A27-424D-4614-ADD4-56AC3D60F2CE}" presName="sibTrans" presStyleCnt="0"/>
      <dgm:spPr/>
    </dgm:pt>
    <dgm:pt modelId="{A911CD32-9DF1-47D6-84D2-A98F357820BC}" type="pres">
      <dgm:prSet presAssocID="{1FE2E398-E0CF-40C1-8FD1-F8C45B267DC4}" presName="compNode" presStyleCnt="0"/>
      <dgm:spPr/>
    </dgm:pt>
    <dgm:pt modelId="{CC6B8119-09A1-4091-9584-F5655CBDC2AD}" type="pres">
      <dgm:prSet presAssocID="{1FE2E398-E0CF-40C1-8FD1-F8C45B267DC4}" presName="iconBgRect" presStyleLbl="bgShp" presStyleIdx="3" presStyleCnt="5"/>
      <dgm:spPr/>
    </dgm:pt>
    <dgm:pt modelId="{B5BF4D7D-4EBE-4FE9-A52C-B18515121195}" type="pres">
      <dgm:prSet presAssocID="{1FE2E398-E0CF-40C1-8FD1-F8C45B267DC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Головоломка"/>
        </a:ext>
      </dgm:extLst>
    </dgm:pt>
    <dgm:pt modelId="{AB15040D-B210-4ACC-B9FF-C2CAB23E8A3C}" type="pres">
      <dgm:prSet presAssocID="{1FE2E398-E0CF-40C1-8FD1-F8C45B267DC4}" presName="spaceRect" presStyleCnt="0"/>
      <dgm:spPr/>
    </dgm:pt>
    <dgm:pt modelId="{6A1786D5-DE4E-4384-BAC2-F9854534A032}" type="pres">
      <dgm:prSet presAssocID="{1FE2E398-E0CF-40C1-8FD1-F8C45B267DC4}" presName="textRect" presStyleLbl="revTx" presStyleIdx="3" presStyleCnt="5">
        <dgm:presLayoutVars>
          <dgm:chMax val="1"/>
          <dgm:chPref val="1"/>
        </dgm:presLayoutVars>
      </dgm:prSet>
      <dgm:spPr/>
    </dgm:pt>
    <dgm:pt modelId="{6C22CEC4-67C3-4542-BC29-E8FAB24FE7E7}" type="pres">
      <dgm:prSet presAssocID="{D5952C8E-C3BE-4B41-B34A-C3CD0182712D}" presName="sibTrans" presStyleCnt="0"/>
      <dgm:spPr/>
    </dgm:pt>
    <dgm:pt modelId="{3652166D-68BB-4462-82A3-EF91E77B1D11}" type="pres">
      <dgm:prSet presAssocID="{7EDAD0E3-373F-4D06-96FE-AC5B7B166E31}" presName="compNode" presStyleCnt="0"/>
      <dgm:spPr/>
    </dgm:pt>
    <dgm:pt modelId="{1D93455B-ABA0-4DBB-9068-420A5825AB79}" type="pres">
      <dgm:prSet presAssocID="{7EDAD0E3-373F-4D06-96FE-AC5B7B166E31}" presName="iconBgRect" presStyleLbl="bgShp" presStyleIdx="4" presStyleCnt="5" custLinFactNeighborX="1417" custLinFactNeighborY="22735"/>
      <dgm:spPr/>
    </dgm:pt>
    <dgm:pt modelId="{954A1E6B-52A5-4F8D-83CE-91B1F6563036}" type="pres">
      <dgm:prSet presAssocID="{7EDAD0E3-373F-4D06-96FE-AC5B7B166E31}" presName="iconRect" presStyleLbl="node1" presStyleIdx="4" presStyleCnt="5" custLinFactNeighborX="1" custLinFactNeighborY="39624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Знак одобрения"/>
        </a:ext>
      </dgm:extLst>
    </dgm:pt>
    <dgm:pt modelId="{67539454-DDC5-4A54-962B-A090BFDD60A9}" type="pres">
      <dgm:prSet presAssocID="{7EDAD0E3-373F-4D06-96FE-AC5B7B166E31}" presName="spaceRect" presStyleCnt="0"/>
      <dgm:spPr/>
    </dgm:pt>
    <dgm:pt modelId="{CAEA0758-87F5-493B-94F2-DE1A7987D519}" type="pres">
      <dgm:prSet presAssocID="{7EDAD0E3-373F-4D06-96FE-AC5B7B166E31}" presName="textRect" presStyleLbl="revTx" presStyleIdx="4" presStyleCnt="5" custScaleY="176387" custLinFactNeighborX="268" custLinFactNeighborY="64888">
        <dgm:presLayoutVars>
          <dgm:chMax val="1"/>
          <dgm:chPref val="1"/>
        </dgm:presLayoutVars>
      </dgm:prSet>
      <dgm:spPr/>
    </dgm:pt>
  </dgm:ptLst>
  <dgm:cxnLst>
    <dgm:cxn modelId="{BC86BB0B-1A4F-4B4B-AB67-7C5D1DEBE8E5}" type="presOf" srcId="{1FE2E398-E0CF-40C1-8FD1-F8C45B267DC4}" destId="{6A1786D5-DE4E-4384-BAC2-F9854534A032}" srcOrd="0" destOrd="0" presId="urn:microsoft.com/office/officeart/2018/5/layout/IconCircleLabelList"/>
    <dgm:cxn modelId="{CE7C5130-D562-485F-8BA5-1FDD289016D7}" srcId="{05957AB3-E527-4C0A-B9C8-935845860986}" destId="{D0F45E65-F60A-43BB-9B92-6A29DF093BD9}" srcOrd="2" destOrd="0" parTransId="{2C8984B1-7506-4D58-8841-3AB6DA29EFF3}" sibTransId="{43038A27-424D-4614-ADD4-56AC3D60F2CE}"/>
    <dgm:cxn modelId="{17EDC935-B24C-4444-AE70-343CABF6DFCD}" srcId="{05957AB3-E527-4C0A-B9C8-935845860986}" destId="{95E94D96-3B98-4D7E-9ACF-944C5F3A9AF1}" srcOrd="1" destOrd="0" parTransId="{82A8CF87-DF7C-45EF-9E17-C0F1343FE4A4}" sibTransId="{7265437F-B2E3-4FAB-AB37-2BE9A4541F53}"/>
    <dgm:cxn modelId="{00B97850-BFA0-4267-80A3-B66E4D811FAD}" type="presOf" srcId="{D0F45E65-F60A-43BB-9B92-6A29DF093BD9}" destId="{A838AFCF-2D05-4D03-B9A1-295B281E4775}" srcOrd="0" destOrd="0" presId="urn:microsoft.com/office/officeart/2018/5/layout/IconCircleLabelList"/>
    <dgm:cxn modelId="{C4761853-D494-4333-9965-69412B3CECB6}" type="presOf" srcId="{95E94D96-3B98-4D7E-9ACF-944C5F3A9AF1}" destId="{C0B977E9-2E4A-4334-9684-AF022B9B409C}" srcOrd="0" destOrd="0" presId="urn:microsoft.com/office/officeart/2018/5/layout/IconCircleLabelList"/>
    <dgm:cxn modelId="{9FCF397E-6B40-4D56-B42A-CE6EFB827E84}" srcId="{05957AB3-E527-4C0A-B9C8-935845860986}" destId="{7EDAD0E3-373F-4D06-96FE-AC5B7B166E31}" srcOrd="4" destOrd="0" parTransId="{A1CA1970-C51C-444C-B598-75458F7903EB}" sibTransId="{C768E5F6-CDAF-4EED-931D-5A06DCCBEE33}"/>
    <dgm:cxn modelId="{7017BB87-1D78-4F5D-BD53-D793842A4EA4}" type="presOf" srcId="{4F8E012C-44D6-4F05-B09D-FB559D38F5E0}" destId="{FFFA9F55-1AF0-42BC-8EA6-1B678D5F2076}" srcOrd="0" destOrd="0" presId="urn:microsoft.com/office/officeart/2018/5/layout/IconCircleLabelList"/>
    <dgm:cxn modelId="{6320BDA9-0A30-411F-BC7B-38C6C0E99F89}" srcId="{05957AB3-E527-4C0A-B9C8-935845860986}" destId="{1FE2E398-E0CF-40C1-8FD1-F8C45B267DC4}" srcOrd="3" destOrd="0" parTransId="{AA82953E-DC4F-4F10-8BE8-0C96A0EB00F3}" sibTransId="{D5952C8E-C3BE-4B41-B34A-C3CD0182712D}"/>
    <dgm:cxn modelId="{8CA73CC5-7BFD-4EDE-9E5D-DE32FFF43108}" srcId="{05957AB3-E527-4C0A-B9C8-935845860986}" destId="{4F8E012C-44D6-4F05-B09D-FB559D38F5E0}" srcOrd="0" destOrd="0" parTransId="{A5104B75-F6E2-46E7-B54C-1B43E31F84BF}" sibTransId="{3DE9DCA1-EAC5-40C6-B0DF-ED57504F7BED}"/>
    <dgm:cxn modelId="{C32D84CE-9537-434B-9C17-828CFF48CCC4}" type="presOf" srcId="{05957AB3-E527-4C0A-B9C8-935845860986}" destId="{8EBFE719-C91A-436F-804C-4F5D6A2793F2}" srcOrd="0" destOrd="0" presId="urn:microsoft.com/office/officeart/2018/5/layout/IconCircleLabelList"/>
    <dgm:cxn modelId="{022417F6-B232-4A46-B982-A29212037CF1}" type="presOf" srcId="{7EDAD0E3-373F-4D06-96FE-AC5B7B166E31}" destId="{CAEA0758-87F5-493B-94F2-DE1A7987D519}" srcOrd="0" destOrd="0" presId="urn:microsoft.com/office/officeart/2018/5/layout/IconCircleLabelList"/>
    <dgm:cxn modelId="{28D8A466-DC96-40ED-A8EF-111B85A4DF35}" type="presParOf" srcId="{8EBFE719-C91A-436F-804C-4F5D6A2793F2}" destId="{2882F5EA-F271-41FA-B21F-FE3076482808}" srcOrd="0" destOrd="0" presId="urn:microsoft.com/office/officeart/2018/5/layout/IconCircleLabelList"/>
    <dgm:cxn modelId="{A3F30082-49B5-4A83-8060-46CAC8C9B0C7}" type="presParOf" srcId="{2882F5EA-F271-41FA-B21F-FE3076482808}" destId="{03FCCF9F-496F-4A91-9928-06906EDB772C}" srcOrd="0" destOrd="0" presId="urn:microsoft.com/office/officeart/2018/5/layout/IconCircleLabelList"/>
    <dgm:cxn modelId="{4F75B1CC-BC0B-48EA-9D79-2105D71DD134}" type="presParOf" srcId="{2882F5EA-F271-41FA-B21F-FE3076482808}" destId="{AE2ED098-F5FE-4A1B-9E20-DFC0D0A65C32}" srcOrd="1" destOrd="0" presId="urn:microsoft.com/office/officeart/2018/5/layout/IconCircleLabelList"/>
    <dgm:cxn modelId="{3CDD4CB6-2CB7-496D-981E-64D5336A4E9C}" type="presParOf" srcId="{2882F5EA-F271-41FA-B21F-FE3076482808}" destId="{1C96A689-6487-4DE8-9CD8-35F1624545B3}" srcOrd="2" destOrd="0" presId="urn:microsoft.com/office/officeart/2018/5/layout/IconCircleLabelList"/>
    <dgm:cxn modelId="{F8524F33-60DC-4265-937F-262E130A7AEB}" type="presParOf" srcId="{2882F5EA-F271-41FA-B21F-FE3076482808}" destId="{FFFA9F55-1AF0-42BC-8EA6-1B678D5F2076}" srcOrd="3" destOrd="0" presId="urn:microsoft.com/office/officeart/2018/5/layout/IconCircleLabelList"/>
    <dgm:cxn modelId="{7D916CC9-EA37-4F84-9AF6-017777DCD2AE}" type="presParOf" srcId="{8EBFE719-C91A-436F-804C-4F5D6A2793F2}" destId="{10E06326-DA92-4E1E-9DC4-4698BE1B02F3}" srcOrd="1" destOrd="0" presId="urn:microsoft.com/office/officeart/2018/5/layout/IconCircleLabelList"/>
    <dgm:cxn modelId="{5AA350F5-0620-42A4-B5EE-38986FA8791F}" type="presParOf" srcId="{8EBFE719-C91A-436F-804C-4F5D6A2793F2}" destId="{2285134B-2C5F-438A-AFC0-980D213456EC}" srcOrd="2" destOrd="0" presId="urn:microsoft.com/office/officeart/2018/5/layout/IconCircleLabelList"/>
    <dgm:cxn modelId="{B9C9E23D-AE6A-4036-982A-7A5567753789}" type="presParOf" srcId="{2285134B-2C5F-438A-AFC0-980D213456EC}" destId="{C99B2ADA-595B-48AD-A247-3E9820063DCC}" srcOrd="0" destOrd="0" presId="urn:microsoft.com/office/officeart/2018/5/layout/IconCircleLabelList"/>
    <dgm:cxn modelId="{7DFC409C-2D46-485E-91CF-36AA2929CBC9}" type="presParOf" srcId="{2285134B-2C5F-438A-AFC0-980D213456EC}" destId="{65494E7B-96C1-48B4-B650-9233C05BA3F4}" srcOrd="1" destOrd="0" presId="urn:microsoft.com/office/officeart/2018/5/layout/IconCircleLabelList"/>
    <dgm:cxn modelId="{68465B83-EB66-457D-A418-51D04F5BA6B4}" type="presParOf" srcId="{2285134B-2C5F-438A-AFC0-980D213456EC}" destId="{8EF5CA39-9719-4252-A4EA-816F75FD33E4}" srcOrd="2" destOrd="0" presId="urn:microsoft.com/office/officeart/2018/5/layout/IconCircleLabelList"/>
    <dgm:cxn modelId="{EF1996FE-C974-4C4F-AE13-A326AF5A0722}" type="presParOf" srcId="{2285134B-2C5F-438A-AFC0-980D213456EC}" destId="{C0B977E9-2E4A-4334-9684-AF022B9B409C}" srcOrd="3" destOrd="0" presId="urn:microsoft.com/office/officeart/2018/5/layout/IconCircleLabelList"/>
    <dgm:cxn modelId="{5B8E9537-A252-420E-B021-878EF6FCFE7F}" type="presParOf" srcId="{8EBFE719-C91A-436F-804C-4F5D6A2793F2}" destId="{16EB600F-BC01-41AF-A93A-03A30ECC96B5}" srcOrd="3" destOrd="0" presId="urn:microsoft.com/office/officeart/2018/5/layout/IconCircleLabelList"/>
    <dgm:cxn modelId="{AAB6C982-C458-409D-A6B3-9D982F33FA45}" type="presParOf" srcId="{8EBFE719-C91A-436F-804C-4F5D6A2793F2}" destId="{618DEA4F-65CC-4803-AFBC-381A67C6F15B}" srcOrd="4" destOrd="0" presId="urn:microsoft.com/office/officeart/2018/5/layout/IconCircleLabelList"/>
    <dgm:cxn modelId="{50B930B6-A8B4-4133-818A-6FD309931502}" type="presParOf" srcId="{618DEA4F-65CC-4803-AFBC-381A67C6F15B}" destId="{62D8ACCD-9BFE-4669-9256-5B431AFDB26B}" srcOrd="0" destOrd="0" presId="urn:microsoft.com/office/officeart/2018/5/layout/IconCircleLabelList"/>
    <dgm:cxn modelId="{9731F2F0-9B3C-47C6-B3AD-B2D2CB7BF105}" type="presParOf" srcId="{618DEA4F-65CC-4803-AFBC-381A67C6F15B}" destId="{53A3AA3A-B895-49D9-93A1-ABD47A7C1F5E}" srcOrd="1" destOrd="0" presId="urn:microsoft.com/office/officeart/2018/5/layout/IconCircleLabelList"/>
    <dgm:cxn modelId="{1056EB01-9394-4F59-9D90-2442FC3C4C57}" type="presParOf" srcId="{618DEA4F-65CC-4803-AFBC-381A67C6F15B}" destId="{E9783DEF-4572-4E8F-8561-0705EEED6EF6}" srcOrd="2" destOrd="0" presId="urn:microsoft.com/office/officeart/2018/5/layout/IconCircleLabelList"/>
    <dgm:cxn modelId="{0EECCA5D-FC40-4B53-ABB1-1B2CCA1F36AA}" type="presParOf" srcId="{618DEA4F-65CC-4803-AFBC-381A67C6F15B}" destId="{A838AFCF-2D05-4D03-B9A1-295B281E4775}" srcOrd="3" destOrd="0" presId="urn:microsoft.com/office/officeart/2018/5/layout/IconCircleLabelList"/>
    <dgm:cxn modelId="{3142A7DB-51F5-4511-BC72-6CC1B25FE527}" type="presParOf" srcId="{8EBFE719-C91A-436F-804C-4F5D6A2793F2}" destId="{A7A05288-78B1-4FEC-BC21-658D4ED0005C}" srcOrd="5" destOrd="0" presId="urn:microsoft.com/office/officeart/2018/5/layout/IconCircleLabelList"/>
    <dgm:cxn modelId="{5559B4E6-CF36-45E2-8765-0B6A497B28E8}" type="presParOf" srcId="{8EBFE719-C91A-436F-804C-4F5D6A2793F2}" destId="{A911CD32-9DF1-47D6-84D2-A98F357820BC}" srcOrd="6" destOrd="0" presId="urn:microsoft.com/office/officeart/2018/5/layout/IconCircleLabelList"/>
    <dgm:cxn modelId="{6DD095F8-EF87-4EB7-A5CD-45ACA93E983F}" type="presParOf" srcId="{A911CD32-9DF1-47D6-84D2-A98F357820BC}" destId="{CC6B8119-09A1-4091-9584-F5655CBDC2AD}" srcOrd="0" destOrd="0" presId="urn:microsoft.com/office/officeart/2018/5/layout/IconCircleLabelList"/>
    <dgm:cxn modelId="{9DDF814C-76C6-45AB-8A54-A76E7F77B8AF}" type="presParOf" srcId="{A911CD32-9DF1-47D6-84D2-A98F357820BC}" destId="{B5BF4D7D-4EBE-4FE9-A52C-B18515121195}" srcOrd="1" destOrd="0" presId="urn:microsoft.com/office/officeart/2018/5/layout/IconCircleLabelList"/>
    <dgm:cxn modelId="{7FC986A4-A59F-4979-81BB-99DE0B61732E}" type="presParOf" srcId="{A911CD32-9DF1-47D6-84D2-A98F357820BC}" destId="{AB15040D-B210-4ACC-B9FF-C2CAB23E8A3C}" srcOrd="2" destOrd="0" presId="urn:microsoft.com/office/officeart/2018/5/layout/IconCircleLabelList"/>
    <dgm:cxn modelId="{CA402285-2BF2-4538-9009-DC2119AC72AD}" type="presParOf" srcId="{A911CD32-9DF1-47D6-84D2-A98F357820BC}" destId="{6A1786D5-DE4E-4384-BAC2-F9854534A032}" srcOrd="3" destOrd="0" presId="urn:microsoft.com/office/officeart/2018/5/layout/IconCircleLabelList"/>
    <dgm:cxn modelId="{C0682739-2BEC-4AE7-92C7-06B1EF4D8279}" type="presParOf" srcId="{8EBFE719-C91A-436F-804C-4F5D6A2793F2}" destId="{6C22CEC4-67C3-4542-BC29-E8FAB24FE7E7}" srcOrd="7" destOrd="0" presId="urn:microsoft.com/office/officeart/2018/5/layout/IconCircleLabelList"/>
    <dgm:cxn modelId="{BD7217E0-E30C-4D2D-8CD7-45236B198796}" type="presParOf" srcId="{8EBFE719-C91A-436F-804C-4F5D6A2793F2}" destId="{3652166D-68BB-4462-82A3-EF91E77B1D11}" srcOrd="8" destOrd="0" presId="urn:microsoft.com/office/officeart/2018/5/layout/IconCircleLabelList"/>
    <dgm:cxn modelId="{6A3D768D-FBC3-4F13-95B0-57C0D6665E8F}" type="presParOf" srcId="{3652166D-68BB-4462-82A3-EF91E77B1D11}" destId="{1D93455B-ABA0-4DBB-9068-420A5825AB79}" srcOrd="0" destOrd="0" presId="urn:microsoft.com/office/officeart/2018/5/layout/IconCircleLabelList"/>
    <dgm:cxn modelId="{D9D8CECF-6483-4A87-AE33-CE43CA10F3CE}" type="presParOf" srcId="{3652166D-68BB-4462-82A3-EF91E77B1D11}" destId="{954A1E6B-52A5-4F8D-83CE-91B1F6563036}" srcOrd="1" destOrd="0" presId="urn:microsoft.com/office/officeart/2018/5/layout/IconCircleLabelList"/>
    <dgm:cxn modelId="{C04C00D4-187D-4D55-BEE3-E95B10B691A5}" type="presParOf" srcId="{3652166D-68BB-4462-82A3-EF91E77B1D11}" destId="{67539454-DDC5-4A54-962B-A090BFDD60A9}" srcOrd="2" destOrd="0" presId="urn:microsoft.com/office/officeart/2018/5/layout/IconCircleLabelList"/>
    <dgm:cxn modelId="{20E7977B-32D2-4D21-83A0-5515E3FA6DCB}" type="presParOf" srcId="{3652166D-68BB-4462-82A3-EF91E77B1D11}" destId="{CAEA0758-87F5-493B-94F2-DE1A7987D51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D0A7DB-F870-4289-A176-74DC8634D49F}">
      <dsp:nvSpPr>
        <dsp:cNvPr id="0" name=""/>
        <dsp:cNvSpPr/>
      </dsp:nvSpPr>
      <dsp:spPr>
        <a:xfrm>
          <a:off x="834250" y="307"/>
          <a:ext cx="955388" cy="95538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6532A6-7EC2-48FB-9700-1C2608E2063C}">
      <dsp:nvSpPr>
        <dsp:cNvPr id="0" name=""/>
        <dsp:cNvSpPr/>
      </dsp:nvSpPr>
      <dsp:spPr>
        <a:xfrm>
          <a:off x="1037858" y="203915"/>
          <a:ext cx="548173" cy="548173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CCB9B7-3229-4D84-88AF-537C55717936}">
      <dsp:nvSpPr>
        <dsp:cNvPr id="0" name=""/>
        <dsp:cNvSpPr/>
      </dsp:nvSpPr>
      <dsp:spPr>
        <a:xfrm>
          <a:off x="528839" y="1253276"/>
          <a:ext cx="1566210" cy="7873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uk-UA" sz="1500" b="0" kern="1200" dirty="0"/>
            <a:t>Крок 1. Визначити концепцію спільноти</a:t>
          </a:r>
          <a:endParaRPr lang="ru-RU" sz="1500" b="0" kern="1200" noProof="0" dirty="0"/>
        </a:p>
      </dsp:txBody>
      <dsp:txXfrm>
        <a:off x="528839" y="1253276"/>
        <a:ext cx="1566210" cy="787388"/>
      </dsp:txXfrm>
    </dsp:sp>
    <dsp:sp modelId="{3EC02099-2D14-4F0B-98D2-969D1935C96B}">
      <dsp:nvSpPr>
        <dsp:cNvPr id="0" name=""/>
        <dsp:cNvSpPr/>
      </dsp:nvSpPr>
      <dsp:spPr>
        <a:xfrm>
          <a:off x="2674548" y="307"/>
          <a:ext cx="955388" cy="95538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C6369C-F074-481D-877F-C3CA1C8B2601}">
      <dsp:nvSpPr>
        <dsp:cNvPr id="0" name=""/>
        <dsp:cNvSpPr/>
      </dsp:nvSpPr>
      <dsp:spPr>
        <a:xfrm>
          <a:off x="2878156" y="203915"/>
          <a:ext cx="548173" cy="548173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1E48B1-231B-40EC-9DEB-E9C62DB9B354}">
      <dsp:nvSpPr>
        <dsp:cNvPr id="0" name=""/>
        <dsp:cNvSpPr/>
      </dsp:nvSpPr>
      <dsp:spPr>
        <a:xfrm>
          <a:off x="2369137" y="1253276"/>
          <a:ext cx="1566210" cy="7873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uk-UA" sz="1500" b="0" kern="1200" dirty="0"/>
            <a:t>Крок 2. Сформувати цілі та завдання</a:t>
          </a:r>
          <a:endParaRPr lang="ru-RU" sz="1500" b="0" kern="1200" noProof="0" dirty="0"/>
        </a:p>
      </dsp:txBody>
      <dsp:txXfrm>
        <a:off x="2369137" y="1253276"/>
        <a:ext cx="1566210" cy="787388"/>
      </dsp:txXfrm>
    </dsp:sp>
    <dsp:sp modelId="{3B05B3D7-3CA4-4213-988D-5520E9FCAC06}">
      <dsp:nvSpPr>
        <dsp:cNvPr id="0" name=""/>
        <dsp:cNvSpPr/>
      </dsp:nvSpPr>
      <dsp:spPr>
        <a:xfrm>
          <a:off x="4671874" y="307"/>
          <a:ext cx="955388" cy="95538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0C6F1C-67EB-49A3-8A6A-77FE6F4E2581}">
      <dsp:nvSpPr>
        <dsp:cNvPr id="0" name=""/>
        <dsp:cNvSpPr/>
      </dsp:nvSpPr>
      <dsp:spPr>
        <a:xfrm>
          <a:off x="4875482" y="203915"/>
          <a:ext cx="548173" cy="548173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A5C5D9-1529-4C00-8952-5702A3EBEB99}">
      <dsp:nvSpPr>
        <dsp:cNvPr id="0" name=""/>
        <dsp:cNvSpPr/>
      </dsp:nvSpPr>
      <dsp:spPr>
        <a:xfrm>
          <a:off x="4209435" y="1253276"/>
          <a:ext cx="1880267" cy="7873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uk-UA" sz="1500" b="0" kern="1200" dirty="0"/>
            <a:t>Крок 3. </a:t>
          </a:r>
          <a:r>
            <a:rPr lang="uk-UA" sz="1400" b="0" kern="1200" dirty="0"/>
            <a:t>Визначити цільову аудиторію та визначити соцмережу</a:t>
          </a:r>
          <a:endParaRPr lang="ru-RU" sz="1400" b="0" kern="1200" noProof="0" dirty="0"/>
        </a:p>
      </dsp:txBody>
      <dsp:txXfrm>
        <a:off x="4209435" y="1253276"/>
        <a:ext cx="1880267" cy="787388"/>
      </dsp:txXfrm>
    </dsp:sp>
    <dsp:sp modelId="{CB636E1E-A841-49EB-A5DF-AEA92F5B90A0}">
      <dsp:nvSpPr>
        <dsp:cNvPr id="0" name=""/>
        <dsp:cNvSpPr/>
      </dsp:nvSpPr>
      <dsp:spPr>
        <a:xfrm>
          <a:off x="6834921" y="307"/>
          <a:ext cx="955388" cy="95538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D6C5FB-B8FF-4B57-B22D-AEAC08728B7D}">
      <dsp:nvSpPr>
        <dsp:cNvPr id="0" name=""/>
        <dsp:cNvSpPr/>
      </dsp:nvSpPr>
      <dsp:spPr>
        <a:xfrm>
          <a:off x="7038529" y="203915"/>
          <a:ext cx="548173" cy="548173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2D07B9-A1AB-4FA9-8A07-1D52AC3E3ADB}">
      <dsp:nvSpPr>
        <dsp:cNvPr id="0" name=""/>
        <dsp:cNvSpPr/>
      </dsp:nvSpPr>
      <dsp:spPr>
        <a:xfrm>
          <a:off x="6363789" y="1253276"/>
          <a:ext cx="1897652" cy="7873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uk-UA" sz="1500" b="0" kern="1200" dirty="0"/>
            <a:t>Крок 4. </a:t>
          </a:r>
          <a:r>
            <a:rPr lang="uk-UA" sz="1400" b="0" kern="1200" dirty="0"/>
            <a:t>Дослідити репутацію бренду та проаналізувати конкурентів</a:t>
          </a:r>
          <a:endParaRPr lang="ru-RU" sz="1400" b="0" kern="1200" noProof="0" dirty="0"/>
        </a:p>
      </dsp:txBody>
      <dsp:txXfrm>
        <a:off x="6363789" y="1253276"/>
        <a:ext cx="1897652" cy="787388"/>
      </dsp:txXfrm>
    </dsp:sp>
    <dsp:sp modelId="{C98DAA62-7DEE-4B21-86C9-BEAE83B2D2E9}">
      <dsp:nvSpPr>
        <dsp:cNvPr id="0" name=""/>
        <dsp:cNvSpPr/>
      </dsp:nvSpPr>
      <dsp:spPr>
        <a:xfrm>
          <a:off x="8840940" y="307"/>
          <a:ext cx="955388" cy="95538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43D728-76AD-4744-94C7-DDEFB71DBE5C}">
      <dsp:nvSpPr>
        <dsp:cNvPr id="0" name=""/>
        <dsp:cNvSpPr/>
      </dsp:nvSpPr>
      <dsp:spPr>
        <a:xfrm>
          <a:off x="9044547" y="203915"/>
          <a:ext cx="548173" cy="54817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9A612-D87D-44A1-B358-A82542C83A00}">
      <dsp:nvSpPr>
        <dsp:cNvPr id="0" name=""/>
        <dsp:cNvSpPr/>
      </dsp:nvSpPr>
      <dsp:spPr>
        <a:xfrm>
          <a:off x="8535529" y="1253276"/>
          <a:ext cx="1566210" cy="7873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500" b="0" kern="1200" dirty="0"/>
            <a:t>КРОК 5. ЗАТВЕРДИТИ KPI</a:t>
          </a:r>
          <a:endParaRPr lang="ru-RU" sz="1500" b="0" kern="1200" dirty="0"/>
        </a:p>
      </dsp:txBody>
      <dsp:txXfrm>
        <a:off x="8535529" y="1253276"/>
        <a:ext cx="1566210" cy="787388"/>
      </dsp:txXfrm>
    </dsp:sp>
    <dsp:sp modelId="{39250347-E958-44CD-BB5F-35027FBD9F75}">
      <dsp:nvSpPr>
        <dsp:cNvPr id="0" name=""/>
        <dsp:cNvSpPr/>
      </dsp:nvSpPr>
      <dsp:spPr>
        <a:xfrm>
          <a:off x="1040176" y="2432217"/>
          <a:ext cx="955388" cy="95538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18BB48-255E-45BA-BCED-3D86254013CD}">
      <dsp:nvSpPr>
        <dsp:cNvPr id="0" name=""/>
        <dsp:cNvSpPr/>
      </dsp:nvSpPr>
      <dsp:spPr>
        <a:xfrm>
          <a:off x="1243783" y="2635824"/>
          <a:ext cx="548173" cy="54817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9A1F64-6637-41E6-9EAA-40D845B6E893}">
      <dsp:nvSpPr>
        <dsp:cNvPr id="0" name=""/>
        <dsp:cNvSpPr/>
      </dsp:nvSpPr>
      <dsp:spPr>
        <a:xfrm>
          <a:off x="734765" y="3685186"/>
          <a:ext cx="1566210" cy="7873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500" b="0" kern="1200" dirty="0"/>
            <a:t>КРОК 6. СФОРМУВАТИ КОНТЕНТ-ПЛАН</a:t>
          </a:r>
          <a:endParaRPr lang="ru-RU" sz="1500" b="0" kern="1200" dirty="0"/>
        </a:p>
      </dsp:txBody>
      <dsp:txXfrm>
        <a:off x="734765" y="3685186"/>
        <a:ext cx="1566210" cy="787388"/>
      </dsp:txXfrm>
    </dsp:sp>
    <dsp:sp modelId="{23DB676A-14A0-440B-8EDC-FD45D1D41E16}">
      <dsp:nvSpPr>
        <dsp:cNvPr id="0" name=""/>
        <dsp:cNvSpPr/>
      </dsp:nvSpPr>
      <dsp:spPr>
        <a:xfrm>
          <a:off x="2997297" y="2432217"/>
          <a:ext cx="955388" cy="95538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A86F73-5C4B-455B-AEB4-CDCB4BC1BAB1}">
      <dsp:nvSpPr>
        <dsp:cNvPr id="0" name=""/>
        <dsp:cNvSpPr/>
      </dsp:nvSpPr>
      <dsp:spPr>
        <a:xfrm>
          <a:off x="3200905" y="2635824"/>
          <a:ext cx="548173" cy="548173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3AA2D6-5E64-4D92-A0DC-396BEC9EA664}">
      <dsp:nvSpPr>
        <dsp:cNvPr id="0" name=""/>
        <dsp:cNvSpPr/>
      </dsp:nvSpPr>
      <dsp:spPr>
        <a:xfrm>
          <a:off x="2575063" y="3685186"/>
          <a:ext cx="1799858" cy="7873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500" b="0" kern="1200" dirty="0"/>
            <a:t>КРОК 7. </a:t>
          </a:r>
          <a:r>
            <a:rPr lang="uk-UA" sz="1400" b="0" kern="1200" dirty="0"/>
            <a:t>ЗАПЛАНУВАТИ ВЗАЄМОДІЮ З МАЙДАНЧИКАМИ</a:t>
          </a:r>
          <a:endParaRPr lang="ru-RU" sz="1400" b="0" kern="1200" dirty="0"/>
        </a:p>
      </dsp:txBody>
      <dsp:txXfrm>
        <a:off x="2575063" y="3685186"/>
        <a:ext cx="1799858" cy="787388"/>
      </dsp:txXfrm>
    </dsp:sp>
    <dsp:sp modelId="{B9728709-247C-43F9-AF34-0EE544E2BD20}">
      <dsp:nvSpPr>
        <dsp:cNvPr id="0" name=""/>
        <dsp:cNvSpPr/>
      </dsp:nvSpPr>
      <dsp:spPr>
        <a:xfrm>
          <a:off x="4954419" y="2432217"/>
          <a:ext cx="955388" cy="95538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EA4CC0-5C97-4327-B17A-E56E76C83FC9}">
      <dsp:nvSpPr>
        <dsp:cNvPr id="0" name=""/>
        <dsp:cNvSpPr/>
      </dsp:nvSpPr>
      <dsp:spPr>
        <a:xfrm>
          <a:off x="5158026" y="2635824"/>
          <a:ext cx="548173" cy="548173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D75386-0F6E-44BE-BFE3-A10CC11672B8}">
      <dsp:nvSpPr>
        <dsp:cNvPr id="0" name=""/>
        <dsp:cNvSpPr/>
      </dsp:nvSpPr>
      <dsp:spPr>
        <a:xfrm>
          <a:off x="4649008" y="3685186"/>
          <a:ext cx="1566210" cy="7873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500" b="0" kern="1200" dirty="0"/>
            <a:t>КРОК 8. ОПУБЛІКУВАТИ  ТА АНАЛІЗУВАТИ</a:t>
          </a:r>
          <a:endParaRPr lang="ru-RU" sz="1500" b="0" kern="1200" dirty="0"/>
        </a:p>
      </dsp:txBody>
      <dsp:txXfrm>
        <a:off x="4649008" y="3685186"/>
        <a:ext cx="1566210" cy="787388"/>
      </dsp:txXfrm>
    </dsp:sp>
    <dsp:sp modelId="{A6B8C177-3058-42BB-A1F1-A6091B24D33C}">
      <dsp:nvSpPr>
        <dsp:cNvPr id="0" name=""/>
        <dsp:cNvSpPr/>
      </dsp:nvSpPr>
      <dsp:spPr>
        <a:xfrm>
          <a:off x="6794717" y="2432217"/>
          <a:ext cx="955388" cy="95538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FAB341-343E-4535-92D5-574C80A32997}">
      <dsp:nvSpPr>
        <dsp:cNvPr id="0" name=""/>
        <dsp:cNvSpPr/>
      </dsp:nvSpPr>
      <dsp:spPr>
        <a:xfrm>
          <a:off x="6998324" y="2635824"/>
          <a:ext cx="548173" cy="548173"/>
        </a:xfrm>
        <a:prstGeom prst="rect">
          <a:avLst/>
        </a:prstGeom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CF89F3-4F6A-444D-97DE-961349A8C571}">
      <dsp:nvSpPr>
        <dsp:cNvPr id="0" name=""/>
        <dsp:cNvSpPr/>
      </dsp:nvSpPr>
      <dsp:spPr>
        <a:xfrm>
          <a:off x="6489306" y="3685186"/>
          <a:ext cx="1566210" cy="7873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500" b="0" kern="1200" dirty="0"/>
            <a:t>КРОК 9. АВТОМАТИЗУВАТИ</a:t>
          </a:r>
          <a:endParaRPr lang="ru-RU" sz="1500" b="0" kern="1200" dirty="0"/>
        </a:p>
      </dsp:txBody>
      <dsp:txXfrm>
        <a:off x="6489306" y="3685186"/>
        <a:ext cx="1566210" cy="787388"/>
      </dsp:txXfrm>
    </dsp:sp>
    <dsp:sp modelId="{593E684B-4C3A-4836-8FBC-84017664E10F}">
      <dsp:nvSpPr>
        <dsp:cNvPr id="0" name=""/>
        <dsp:cNvSpPr/>
      </dsp:nvSpPr>
      <dsp:spPr>
        <a:xfrm>
          <a:off x="8635015" y="2432217"/>
          <a:ext cx="955388" cy="95538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250AFF-B59F-4362-8474-AB2A32CDA784}">
      <dsp:nvSpPr>
        <dsp:cNvPr id="0" name=""/>
        <dsp:cNvSpPr/>
      </dsp:nvSpPr>
      <dsp:spPr>
        <a:xfrm>
          <a:off x="8838622" y="2635824"/>
          <a:ext cx="548173" cy="548173"/>
        </a:xfrm>
        <a:prstGeom prst="rect">
          <a:avLst/>
        </a:prstGeom>
        <a:blipFill>
          <a:blip xmlns:r="http://schemas.openxmlformats.org/officeDocument/2006/relationships"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AC7349-E211-4B6E-87BC-AE5E6F2ABCC7}">
      <dsp:nvSpPr>
        <dsp:cNvPr id="0" name=""/>
        <dsp:cNvSpPr/>
      </dsp:nvSpPr>
      <dsp:spPr>
        <a:xfrm>
          <a:off x="8329603" y="3685186"/>
          <a:ext cx="1566210" cy="7873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500" b="0" kern="1200" dirty="0"/>
            <a:t>КРОК 10. КОРИГУВАТИ</a:t>
          </a:r>
          <a:endParaRPr lang="ru-RU" sz="1500" b="0" kern="1200" dirty="0"/>
        </a:p>
      </dsp:txBody>
      <dsp:txXfrm>
        <a:off x="8329603" y="3685186"/>
        <a:ext cx="1566210" cy="7873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28B40A-85CB-44CF-9E81-3063936285E3}">
      <dsp:nvSpPr>
        <dsp:cNvPr id="0" name=""/>
        <dsp:cNvSpPr/>
      </dsp:nvSpPr>
      <dsp:spPr>
        <a:xfrm>
          <a:off x="334941" y="1005655"/>
          <a:ext cx="1033664" cy="10336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5524FB-3A0E-4BA5-B04E-59FC2E252AEB}">
      <dsp:nvSpPr>
        <dsp:cNvPr id="0" name=""/>
        <dsp:cNvSpPr/>
      </dsp:nvSpPr>
      <dsp:spPr>
        <a:xfrm>
          <a:off x="555230" y="1225944"/>
          <a:ext cx="593085" cy="593085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451185-6747-4E77-A3B3-9CCD7AC625EB}">
      <dsp:nvSpPr>
        <dsp:cNvPr id="0" name=""/>
        <dsp:cNvSpPr/>
      </dsp:nvSpPr>
      <dsp:spPr>
        <a:xfrm>
          <a:off x="4507" y="2361280"/>
          <a:ext cx="1694531" cy="889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uk-UA" sz="2000" kern="1200" noProof="0" dirty="0"/>
            <a:t>КОРОТНИЙ ВІДЕОКОНТЕНТ</a:t>
          </a:r>
        </a:p>
      </dsp:txBody>
      <dsp:txXfrm>
        <a:off x="4507" y="2361280"/>
        <a:ext cx="1694531" cy="889628"/>
      </dsp:txXfrm>
    </dsp:sp>
    <dsp:sp modelId="{C4618682-3912-4E72-999D-4BF5CD06322D}">
      <dsp:nvSpPr>
        <dsp:cNvPr id="0" name=""/>
        <dsp:cNvSpPr/>
      </dsp:nvSpPr>
      <dsp:spPr>
        <a:xfrm>
          <a:off x="2326015" y="1005655"/>
          <a:ext cx="1033664" cy="103366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2F9AEA-3377-4AFB-BDDB-45672D648ACC}">
      <dsp:nvSpPr>
        <dsp:cNvPr id="0" name=""/>
        <dsp:cNvSpPr/>
      </dsp:nvSpPr>
      <dsp:spPr>
        <a:xfrm>
          <a:off x="2546304" y="1225944"/>
          <a:ext cx="593085" cy="593085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EA8AF0-CDCB-4FBD-8FCB-A8EECB922CE0}">
      <dsp:nvSpPr>
        <dsp:cNvPr id="0" name=""/>
        <dsp:cNvSpPr/>
      </dsp:nvSpPr>
      <dsp:spPr>
        <a:xfrm>
          <a:off x="1995582" y="2361280"/>
          <a:ext cx="1694531" cy="889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uk-UA" sz="2000" kern="1200" noProof="0" dirty="0"/>
            <a:t>Приціл на історії</a:t>
          </a:r>
        </a:p>
      </dsp:txBody>
      <dsp:txXfrm>
        <a:off x="1995582" y="2361280"/>
        <a:ext cx="1694531" cy="889628"/>
      </dsp:txXfrm>
    </dsp:sp>
    <dsp:sp modelId="{1F290E81-B7E4-40F0-A220-DB97594D9AE3}">
      <dsp:nvSpPr>
        <dsp:cNvPr id="0" name=""/>
        <dsp:cNvSpPr/>
      </dsp:nvSpPr>
      <dsp:spPr>
        <a:xfrm>
          <a:off x="4317089" y="1005655"/>
          <a:ext cx="1033664" cy="103366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DBD919-83B2-43D2-B22A-C1D340DD896A}">
      <dsp:nvSpPr>
        <dsp:cNvPr id="0" name=""/>
        <dsp:cNvSpPr/>
      </dsp:nvSpPr>
      <dsp:spPr>
        <a:xfrm>
          <a:off x="4537378" y="1225944"/>
          <a:ext cx="593085" cy="593085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410A1B-B3E5-49A9-AA89-AAA8A26BCB24}">
      <dsp:nvSpPr>
        <dsp:cNvPr id="0" name=""/>
        <dsp:cNvSpPr/>
      </dsp:nvSpPr>
      <dsp:spPr>
        <a:xfrm>
          <a:off x="3986656" y="2361280"/>
          <a:ext cx="1694531" cy="889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uk-UA" sz="2000" kern="1200" noProof="0" dirty="0"/>
            <a:t>Доповнена реальність</a:t>
          </a:r>
        </a:p>
      </dsp:txBody>
      <dsp:txXfrm>
        <a:off x="3986656" y="2361280"/>
        <a:ext cx="1694531" cy="889628"/>
      </dsp:txXfrm>
    </dsp:sp>
    <dsp:sp modelId="{17388459-6EB8-4F5E-BF5C-9EB4EB9F5789}">
      <dsp:nvSpPr>
        <dsp:cNvPr id="0" name=""/>
        <dsp:cNvSpPr/>
      </dsp:nvSpPr>
      <dsp:spPr>
        <a:xfrm>
          <a:off x="6292927" y="1057494"/>
          <a:ext cx="1033664" cy="10336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8D9CF1-097F-4361-ABD4-11EB84ECFAE9}">
      <dsp:nvSpPr>
        <dsp:cNvPr id="0" name=""/>
        <dsp:cNvSpPr/>
      </dsp:nvSpPr>
      <dsp:spPr>
        <a:xfrm>
          <a:off x="6528453" y="1094504"/>
          <a:ext cx="593085" cy="593085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08D94C-0979-4A7E-9611-4E89C272E0B9}">
      <dsp:nvSpPr>
        <dsp:cNvPr id="0" name=""/>
        <dsp:cNvSpPr/>
      </dsp:nvSpPr>
      <dsp:spPr>
        <a:xfrm>
          <a:off x="5977730" y="2332231"/>
          <a:ext cx="1694531" cy="1415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uk-UA" sz="2000" kern="1200" noProof="0" dirty="0"/>
            <a:t>Вплив нано та мікро інфлюенсерів</a:t>
          </a:r>
        </a:p>
      </dsp:txBody>
      <dsp:txXfrm>
        <a:off x="5977730" y="2332231"/>
        <a:ext cx="1694531" cy="1415390"/>
      </dsp:txXfrm>
    </dsp:sp>
    <dsp:sp modelId="{21D2485F-A179-4312-960D-B04D23F73093}">
      <dsp:nvSpPr>
        <dsp:cNvPr id="0" name=""/>
        <dsp:cNvSpPr/>
      </dsp:nvSpPr>
      <dsp:spPr>
        <a:xfrm>
          <a:off x="8299238" y="1005655"/>
          <a:ext cx="1033664" cy="103366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1EB1C6-24EC-4328-9469-745343CCA869}">
      <dsp:nvSpPr>
        <dsp:cNvPr id="0" name=""/>
        <dsp:cNvSpPr/>
      </dsp:nvSpPr>
      <dsp:spPr>
        <a:xfrm>
          <a:off x="8519527" y="1225944"/>
          <a:ext cx="593085" cy="593085"/>
        </a:xfrm>
        <a:prstGeom prst="rect">
          <a:avLst/>
        </a:prstGeom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A5D214-334E-4BA2-B451-DC551C28264B}">
      <dsp:nvSpPr>
        <dsp:cNvPr id="0" name=""/>
        <dsp:cNvSpPr/>
      </dsp:nvSpPr>
      <dsp:spPr>
        <a:xfrm>
          <a:off x="7968804" y="2361280"/>
          <a:ext cx="1694531" cy="889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uk-UA" sz="2000" kern="1200" noProof="0" dirty="0"/>
            <a:t>Персоніфі-кація</a:t>
          </a:r>
        </a:p>
      </dsp:txBody>
      <dsp:txXfrm>
        <a:off x="7968804" y="2361280"/>
        <a:ext cx="1694531" cy="889628"/>
      </dsp:txXfrm>
    </dsp:sp>
    <dsp:sp modelId="{966E195E-935E-4F3F-97A2-8CB98465F988}">
      <dsp:nvSpPr>
        <dsp:cNvPr id="0" name=""/>
        <dsp:cNvSpPr/>
      </dsp:nvSpPr>
      <dsp:spPr>
        <a:xfrm>
          <a:off x="10290312" y="1005655"/>
          <a:ext cx="1033664" cy="10336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3BE94E-D7D0-4A28-B019-3E5C16412F98}">
      <dsp:nvSpPr>
        <dsp:cNvPr id="0" name=""/>
        <dsp:cNvSpPr/>
      </dsp:nvSpPr>
      <dsp:spPr>
        <a:xfrm>
          <a:off x="10510601" y="1225944"/>
          <a:ext cx="593085" cy="59308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5C4ABB-CAA4-48A9-AA7C-93C71398EB83}">
      <dsp:nvSpPr>
        <dsp:cNvPr id="0" name=""/>
        <dsp:cNvSpPr/>
      </dsp:nvSpPr>
      <dsp:spPr>
        <a:xfrm>
          <a:off x="9959878" y="2361280"/>
          <a:ext cx="1694531" cy="889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000" kern="1200" noProof="0" dirty="0"/>
            <a:t>ПРОЯВ СОЦІАЛЬНОЇ ПОЗИЦІЇ</a:t>
          </a:r>
          <a:endParaRPr lang="ru-RU" sz="2000" kern="1200" dirty="0"/>
        </a:p>
      </dsp:txBody>
      <dsp:txXfrm>
        <a:off x="9959878" y="2361280"/>
        <a:ext cx="1694531" cy="8896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FCCF9F-496F-4A91-9928-06906EDB772C}">
      <dsp:nvSpPr>
        <dsp:cNvPr id="0" name=""/>
        <dsp:cNvSpPr/>
      </dsp:nvSpPr>
      <dsp:spPr>
        <a:xfrm>
          <a:off x="417998" y="782057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2ED098-F5FE-4A1B-9E20-DFC0D0A65C32}">
      <dsp:nvSpPr>
        <dsp:cNvPr id="0" name=""/>
        <dsp:cNvSpPr/>
      </dsp:nvSpPr>
      <dsp:spPr>
        <a:xfrm>
          <a:off x="651998" y="1016057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FA9F55-1AF0-42BC-8EA6-1B678D5F2076}">
      <dsp:nvSpPr>
        <dsp:cNvPr id="0" name=""/>
        <dsp:cNvSpPr/>
      </dsp:nvSpPr>
      <dsp:spPr>
        <a:xfrm>
          <a:off x="66998" y="2222057"/>
          <a:ext cx="18000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uk-UA" sz="2000" kern="1200" noProof="0" dirty="0"/>
            <a:t>Штучний інтелект</a:t>
          </a:r>
        </a:p>
      </dsp:txBody>
      <dsp:txXfrm>
        <a:off x="66998" y="2222057"/>
        <a:ext cx="1800000" cy="945000"/>
      </dsp:txXfrm>
    </dsp:sp>
    <dsp:sp modelId="{C99B2ADA-595B-48AD-A247-3E9820063DCC}">
      <dsp:nvSpPr>
        <dsp:cNvPr id="0" name=""/>
        <dsp:cNvSpPr/>
      </dsp:nvSpPr>
      <dsp:spPr>
        <a:xfrm>
          <a:off x="2532998" y="782057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494E7B-96C1-48B4-B650-9233C05BA3F4}">
      <dsp:nvSpPr>
        <dsp:cNvPr id="0" name=""/>
        <dsp:cNvSpPr/>
      </dsp:nvSpPr>
      <dsp:spPr>
        <a:xfrm>
          <a:off x="2766998" y="1016057"/>
          <a:ext cx="630000" cy="630000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B977E9-2E4A-4334-9684-AF022B9B409C}">
      <dsp:nvSpPr>
        <dsp:cNvPr id="0" name=""/>
        <dsp:cNvSpPr/>
      </dsp:nvSpPr>
      <dsp:spPr>
        <a:xfrm>
          <a:off x="2181998" y="2222057"/>
          <a:ext cx="18000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uk-UA" sz="2000" kern="1200" noProof="0" dirty="0"/>
            <a:t>Гнучкий маркетинг</a:t>
          </a:r>
        </a:p>
      </dsp:txBody>
      <dsp:txXfrm>
        <a:off x="2181998" y="2222057"/>
        <a:ext cx="1800000" cy="945000"/>
      </dsp:txXfrm>
    </dsp:sp>
    <dsp:sp modelId="{62D8ACCD-9BFE-4669-9256-5B431AFDB26B}">
      <dsp:nvSpPr>
        <dsp:cNvPr id="0" name=""/>
        <dsp:cNvSpPr/>
      </dsp:nvSpPr>
      <dsp:spPr>
        <a:xfrm>
          <a:off x="4647998" y="782057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3AA3A-B895-49D9-93A1-ABD47A7C1F5E}">
      <dsp:nvSpPr>
        <dsp:cNvPr id="0" name=""/>
        <dsp:cNvSpPr/>
      </dsp:nvSpPr>
      <dsp:spPr>
        <a:xfrm>
          <a:off x="4881998" y="1016057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38AFCF-2D05-4D03-B9A1-295B281E4775}">
      <dsp:nvSpPr>
        <dsp:cNvPr id="0" name=""/>
        <dsp:cNvSpPr/>
      </dsp:nvSpPr>
      <dsp:spPr>
        <a:xfrm>
          <a:off x="4296998" y="2222057"/>
          <a:ext cx="18000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uk-UA" sz="2000" kern="1200" noProof="0" dirty="0"/>
            <a:t>Голосовий пошук</a:t>
          </a:r>
        </a:p>
      </dsp:txBody>
      <dsp:txXfrm>
        <a:off x="4296998" y="2222057"/>
        <a:ext cx="1800000" cy="945000"/>
      </dsp:txXfrm>
    </dsp:sp>
    <dsp:sp modelId="{CC6B8119-09A1-4091-9584-F5655CBDC2AD}">
      <dsp:nvSpPr>
        <dsp:cNvPr id="0" name=""/>
        <dsp:cNvSpPr/>
      </dsp:nvSpPr>
      <dsp:spPr>
        <a:xfrm>
          <a:off x="6762998" y="782057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BF4D7D-4EBE-4FE9-A52C-B18515121195}">
      <dsp:nvSpPr>
        <dsp:cNvPr id="0" name=""/>
        <dsp:cNvSpPr/>
      </dsp:nvSpPr>
      <dsp:spPr>
        <a:xfrm>
          <a:off x="6996998" y="1016057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1786D5-DE4E-4384-BAC2-F9854534A032}">
      <dsp:nvSpPr>
        <dsp:cNvPr id="0" name=""/>
        <dsp:cNvSpPr/>
      </dsp:nvSpPr>
      <dsp:spPr>
        <a:xfrm>
          <a:off x="6411998" y="2222057"/>
          <a:ext cx="18000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uk-UA" sz="2000" kern="1200" dirty="0"/>
            <a:t>ПРЯМІ ТРАНСЛЯЦІЇ</a:t>
          </a:r>
          <a:endParaRPr lang="ru-RU" sz="2000" kern="1200" dirty="0"/>
        </a:p>
      </dsp:txBody>
      <dsp:txXfrm>
        <a:off x="6411998" y="2222057"/>
        <a:ext cx="1800000" cy="945000"/>
      </dsp:txXfrm>
    </dsp:sp>
    <dsp:sp modelId="{1D93455B-ABA0-4DBB-9068-420A5825AB79}">
      <dsp:nvSpPr>
        <dsp:cNvPr id="0" name=""/>
        <dsp:cNvSpPr/>
      </dsp:nvSpPr>
      <dsp:spPr>
        <a:xfrm>
          <a:off x="8893557" y="851223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4A1E6B-52A5-4F8D-83CE-91B1F6563036}">
      <dsp:nvSpPr>
        <dsp:cNvPr id="0" name=""/>
        <dsp:cNvSpPr/>
      </dsp:nvSpPr>
      <dsp:spPr>
        <a:xfrm>
          <a:off x="9112004" y="1085224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EA0758-87F5-493B-94F2-DE1A7987D519}">
      <dsp:nvSpPr>
        <dsp:cNvPr id="0" name=""/>
        <dsp:cNvSpPr/>
      </dsp:nvSpPr>
      <dsp:spPr>
        <a:xfrm>
          <a:off x="8531822" y="2282257"/>
          <a:ext cx="1800000" cy="16668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uk-UA" sz="2000" kern="1200" dirty="0"/>
            <a:t>ВИСОКА ЯКІСТЬ ОБСЛУГОВУ-ВАННЯ</a:t>
          </a:r>
          <a:endParaRPr lang="ru-RU" sz="2000" kern="1200" dirty="0"/>
        </a:p>
      </dsp:txBody>
      <dsp:txXfrm>
        <a:off x="8531822" y="2282257"/>
        <a:ext cx="1800000" cy="16668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Список круглых значков с подписями"/>
  <dgm:desc val="Используется для отображения непоследовательных или сгруппированных блоков данных, сопровождаемых соответствующими визуальными элементами. Рекомендуется использовать значки или небольшие изображения с краткими текстовыми подписями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Список круглых значков с подписями"/>
  <dgm:desc val="Используется для отображения непоследовательных или сгруппированных блоков данных, сопровождаемых соответствующими визуальными элементами. Рекомендуется использовать значки или небольшие изображения с краткими текстовыми подписями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Список круглых значков с подписями"/>
  <dgm:desc val="Используется для отображения непоследовательных или сгруппированных блоков данных, сопровождаемых соответствующими визуальными элементами. Рекомендуется использовать значки или небольшие изображения с краткими текстовыми подписями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23AA0E9-8CD0-4A6E-A65E-A06028B83F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5E2408B-C9AB-4665-AC99-B057BD0A43D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66A90C3-6D70-4CC0-90BD-7391CC100288}" type="datetime1">
              <a:rPr lang="ru-RU" smtClean="0"/>
              <a:t>11.04.2022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CD1B215-531B-4869-BD98-BD3B1390B1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60B53F21-4D67-455D-8074-E9E6EC26FA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52858E0-3D38-47B7-97D4-4FE08D90D35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14433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37CB3F-843C-4E4F-85F3-0CD250415562}" type="datetime1">
              <a:rPr lang="ru-RU" smtClean="0"/>
              <a:pPr/>
              <a:t>11.04.2022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84ECAD9-32EE-4091-BDA5-6BD15ACC5E58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106618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59811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6621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0404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246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84684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2500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ru-RU" smtClean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86482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0169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ru-RU" smtClean="0"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64219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ru-RU" smtClean="0"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1710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ru-RU" smtClean="0"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3833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79349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ru-RU" smtClean="0"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5222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5333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2779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5643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3601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5258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8266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7557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9">
            <a:extLst>
              <a:ext uri="{FF2B5EF4-FFF2-40B4-BE49-F238E27FC236}">
                <a16:creationId xmlns:a16="http://schemas.microsoft.com/office/drawing/2014/main" id="{D1D313A2-A4D4-40DF-A0C2-C29F641685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F0A853-421F-499A-8F2C-A30F50FFCB8A}" type="datetime1">
              <a:rPr lang="ru-RU" noProof="0" smtClean="0"/>
              <a:t>11.04.2022</a:t>
            </a:fld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212850" y="4508500"/>
            <a:ext cx="5118100" cy="1279652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1212850" y="2057400"/>
            <a:ext cx="5118100" cy="1929066"/>
          </a:xfrm>
        </p:spPr>
        <p:txBody>
          <a:bodyPr rtlCol="0" anchor="b">
            <a:noAutofit/>
          </a:bodyPr>
          <a:lstStyle>
            <a:lvl1pPr algn="l">
              <a:lnSpc>
                <a:spcPct val="90000"/>
              </a:lnSpc>
              <a:defRPr sz="5400" b="1" spc="-50" baseline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672700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араллелограмм 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092200" y="786383"/>
            <a:ext cx="3068833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458984" y="812800"/>
            <a:ext cx="5713841" cy="4868609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92200" y="3043050"/>
            <a:ext cx="3068832" cy="2638359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DC51BA7-A5A7-4A7F-A707-DBBDEA7705F3}"/>
              </a:ext>
            </a:extLst>
          </p:cNvPr>
          <p:cNvSpPr/>
          <p:nvPr userDrawn="1"/>
        </p:nvSpPr>
        <p:spPr>
          <a:xfrm>
            <a:off x="0" y="1397000"/>
            <a:ext cx="1036320" cy="1329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23174BA-29D0-4C1A-95C9-5A86FD25E47A}"/>
              </a:ext>
            </a:extLst>
          </p:cNvPr>
          <p:cNvSpPr/>
          <p:nvPr userDrawn="1"/>
        </p:nvSpPr>
        <p:spPr>
          <a:xfrm>
            <a:off x="5458983" y="624142"/>
            <a:ext cx="571384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2" name="Дата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63144760-2842-4F87-B160-D6308138EEE4}" type="datetime1">
              <a:rPr lang="ru-RU" noProof="0" smtClean="0"/>
              <a:t>11.04.2022</a:t>
            </a:fld>
            <a:endParaRPr lang="ru-RU" noProof="0" dirty="0"/>
          </a:p>
        </p:txBody>
      </p:sp>
      <p:sp>
        <p:nvSpPr>
          <p:cNvPr id="13" name="Нижний колонтитул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Нижний колонтитул</a:t>
            </a:r>
          </a:p>
        </p:txBody>
      </p:sp>
      <p:sp>
        <p:nvSpPr>
          <p:cNvPr id="14" name="Номер слайда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cxnSp>
        <p:nvCxnSpPr>
          <p:cNvPr id="15" name="Connecteur droit 19">
            <a:extLst>
              <a:ext uri="{FF2B5EF4-FFF2-40B4-BE49-F238E27FC236}">
                <a16:creationId xmlns:a16="http://schemas.microsoft.com/office/drawing/2014/main" id="{D84C14C5-D99C-45CD-8001-AC745F4FB49B}"/>
              </a:ext>
            </a:extLst>
          </p:cNvPr>
          <p:cNvCxnSpPr>
            <a:cxnSpLocks/>
          </p:cNvCxnSpPr>
          <p:nvPr userDrawn="1"/>
        </p:nvCxnSpPr>
        <p:spPr>
          <a:xfrm flipH="1">
            <a:off x="1092200" y="6446838"/>
            <a:ext cx="164343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9">
            <a:extLst>
              <a:ext uri="{FF2B5EF4-FFF2-40B4-BE49-F238E27FC236}">
                <a16:creationId xmlns:a16="http://schemas.microsoft.com/office/drawing/2014/main" id="{019842DD-D0AB-4E35-9AB2-7DBB6E266120}"/>
              </a:ext>
            </a:extLst>
          </p:cNvPr>
          <p:cNvCxnSpPr>
            <a:cxnSpLocks/>
          </p:cNvCxnSpPr>
          <p:nvPr userDrawn="1"/>
        </p:nvCxnSpPr>
        <p:spPr>
          <a:xfrm flipH="1">
            <a:off x="8420100" y="6429376"/>
            <a:ext cx="1000462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9">
            <a:extLst>
              <a:ext uri="{FF2B5EF4-FFF2-40B4-BE49-F238E27FC236}">
                <a16:creationId xmlns:a16="http://schemas.microsoft.com/office/drawing/2014/main" id="{832851A7-B301-4616-9843-9A0D06646DFD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65675" y="6446838"/>
            <a:ext cx="407258" cy="635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208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B24F2B1-4382-4CD5-BF36-A76F658DDF8B}" type="datetime1">
              <a:rPr lang="ru-RU" noProof="0" smtClean="0"/>
              <a:t>11.04.2022</a:t>
            </a:fld>
            <a:endParaRPr lang="ru-RU" noProof="0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Нижний колонтитул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265082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араллелограмм 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458984" y="497808"/>
            <a:ext cx="5713841" cy="4868609"/>
          </a:xfrm>
        </p:spPr>
        <p:txBody>
          <a:bodyPr rtlCol="0" anchor="ctr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DC51BA7-A5A7-4A7F-A707-DBBDEA7705F3}"/>
              </a:ext>
            </a:extLst>
          </p:cNvPr>
          <p:cNvSpPr/>
          <p:nvPr userDrawn="1"/>
        </p:nvSpPr>
        <p:spPr>
          <a:xfrm>
            <a:off x="0" y="2003424"/>
            <a:ext cx="1036320" cy="18573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23174BA-29D0-4C1A-95C9-5A86FD25E47A}"/>
              </a:ext>
            </a:extLst>
          </p:cNvPr>
          <p:cNvSpPr/>
          <p:nvPr userDrawn="1"/>
        </p:nvSpPr>
        <p:spPr>
          <a:xfrm>
            <a:off x="5458983" y="377398"/>
            <a:ext cx="571384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2" name="Дата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5CBCE005-CF70-47C7-943B-1B85D4E30B12}" type="datetime1">
              <a:rPr lang="ru-RU" noProof="0" smtClean="0"/>
              <a:t>11.04.2022</a:t>
            </a:fld>
            <a:endParaRPr lang="ru-RU" noProof="0" dirty="0"/>
          </a:p>
        </p:txBody>
      </p:sp>
      <p:sp>
        <p:nvSpPr>
          <p:cNvPr id="13" name="Нижний колонтитул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Нижний колонтитул</a:t>
            </a:r>
          </a:p>
        </p:txBody>
      </p:sp>
      <p:sp>
        <p:nvSpPr>
          <p:cNvPr id="14" name="Номер слайда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BC7DA98-7B92-4F45-80F8-1AEF72A601CF}"/>
              </a:ext>
            </a:extLst>
          </p:cNvPr>
          <p:cNvSpPr/>
          <p:nvPr userDrawn="1"/>
        </p:nvSpPr>
        <p:spPr>
          <a:xfrm>
            <a:off x="1078230" y="2003423"/>
            <a:ext cx="3576082" cy="18573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314700" cy="2093975"/>
          </a:xfrm>
        </p:spPr>
        <p:txBody>
          <a:bodyPr rtlCol="0" anchor="ctr">
            <a:normAutofit/>
          </a:bodyPr>
          <a:lstStyle>
            <a:lvl1pPr>
              <a:lnSpc>
                <a:spcPct val="90000"/>
              </a:lnSpc>
              <a:defRPr sz="4400" b="1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F96815B-4256-4CE0-9FCF-3A2967CF5792}"/>
              </a:ext>
            </a:extLst>
          </p:cNvPr>
          <p:cNvSpPr/>
          <p:nvPr userDrawn="1"/>
        </p:nvSpPr>
        <p:spPr>
          <a:xfrm>
            <a:off x="1092200" y="993775"/>
            <a:ext cx="1036320" cy="936626"/>
          </a:xfrm>
          <a:prstGeom prst="rect">
            <a:avLst/>
          </a:prstGeom>
          <a:solidFill>
            <a:schemeClr val="tx2">
              <a:lumMod val="20000"/>
              <a:lumOff val="8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181282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Рисунок 9">
            <a:extLst>
              <a:ext uri="{FF2B5EF4-FFF2-40B4-BE49-F238E27FC236}">
                <a16:creationId xmlns:a16="http://schemas.microsoft.com/office/drawing/2014/main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4296" cy="58642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0" name="Параллелограмм 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458984" y="497808"/>
            <a:ext cx="5713841" cy="4868609"/>
          </a:xfrm>
        </p:spPr>
        <p:txBody>
          <a:bodyPr rtlCol="0" anchor="ctr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2" name="Дата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7232E15A-CF9A-465D-A43B-0E134366459B}" type="datetime1">
              <a:rPr lang="ru-RU" noProof="0" smtClean="0"/>
              <a:t>11.04.2022</a:t>
            </a:fld>
            <a:endParaRPr lang="ru-RU" noProof="0" dirty="0"/>
          </a:p>
        </p:txBody>
      </p:sp>
      <p:sp>
        <p:nvSpPr>
          <p:cNvPr id="13" name="Нижний колонтитул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Нижний колонтитул</a:t>
            </a:r>
          </a:p>
        </p:txBody>
      </p:sp>
      <p:sp>
        <p:nvSpPr>
          <p:cNvPr id="14" name="Номер слайда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rtlCol="0"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9543055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ontent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араллелограмм 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84722" y="548355"/>
            <a:ext cx="6054846" cy="634336"/>
          </a:xfrm>
        </p:spPr>
        <p:txBody>
          <a:bodyPr rtlCol="0" anchor="ctr">
            <a:noAutofit/>
          </a:bodyPr>
          <a:lstStyle>
            <a:lvl1pPr>
              <a:lnSpc>
                <a:spcPct val="90000"/>
              </a:lnSpc>
              <a:defRPr sz="3600" b="1" i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00833" y="1611313"/>
            <a:ext cx="6072099" cy="3755104"/>
          </a:xfrm>
        </p:spPr>
        <p:txBody>
          <a:bodyPr rtlCol="0" anchor="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2" name="Дата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56B3F4C8-7A25-444D-91C8-2271B0544136}" type="datetime1">
              <a:rPr lang="ru-RU" noProof="0" smtClean="0"/>
              <a:t>11.04.2022</a:t>
            </a:fld>
            <a:endParaRPr lang="ru-RU" noProof="0" dirty="0"/>
          </a:p>
        </p:txBody>
      </p:sp>
      <p:sp>
        <p:nvSpPr>
          <p:cNvPr id="13" name="Нижний колонтитул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Нижний колонтитул</a:t>
            </a:r>
          </a:p>
        </p:txBody>
      </p:sp>
      <p:sp>
        <p:nvSpPr>
          <p:cNvPr id="14" name="Номер слайда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18" name="Рисунок 9">
            <a:extLst>
              <a:ext uri="{FF2B5EF4-FFF2-40B4-BE49-F238E27FC236}">
                <a16:creationId xmlns:a16="http://schemas.microsoft.com/office/drawing/2014/main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54296" cy="58642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51046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ontent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Рисунок 9">
            <a:extLst>
              <a:ext uri="{FF2B5EF4-FFF2-40B4-BE49-F238E27FC236}">
                <a16:creationId xmlns:a16="http://schemas.microsoft.com/office/drawing/2014/main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541486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0" name="Параллелограмм 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68577" y="880375"/>
            <a:ext cx="6054846" cy="634336"/>
          </a:xfrm>
        </p:spPr>
        <p:txBody>
          <a:bodyPr rtlCol="0" anchor="ctr">
            <a:noAutofit/>
          </a:bodyPr>
          <a:lstStyle>
            <a:lvl1pPr algn="ctr">
              <a:lnSpc>
                <a:spcPct val="90000"/>
              </a:lnSpc>
              <a:defRPr sz="3600" b="1" 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12" name="Дата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26F1E128-3D17-4B8C-8CB3-9EB08D9C14A6}" type="datetime1">
              <a:rPr lang="ru-RU" noProof="0" smtClean="0"/>
              <a:t>11.04.2022</a:t>
            </a:fld>
            <a:endParaRPr lang="ru-RU" noProof="0" dirty="0"/>
          </a:p>
        </p:txBody>
      </p:sp>
      <p:sp>
        <p:nvSpPr>
          <p:cNvPr id="13" name="Нижний колонтитул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Нижний колонтитул</a:t>
            </a:r>
          </a:p>
        </p:txBody>
      </p:sp>
      <p:sp>
        <p:nvSpPr>
          <p:cNvPr id="14" name="Номер слайда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AF446475-024F-4C71-99D3-501468ACAD11}"/>
              </a:ext>
            </a:extLst>
          </p:cNvPr>
          <p:cNvSpPr/>
          <p:nvPr userDrawn="1"/>
        </p:nvSpPr>
        <p:spPr>
          <a:xfrm>
            <a:off x="5577840" y="0"/>
            <a:ext cx="1036320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767602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араллелограмм 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48F6D61-9E88-4632-A0A8-CB2E0CC5DEAF}"/>
              </a:ext>
            </a:extLst>
          </p:cNvPr>
          <p:cNvSpPr/>
          <p:nvPr userDrawn="1"/>
        </p:nvSpPr>
        <p:spPr>
          <a:xfrm>
            <a:off x="4654312" y="507333"/>
            <a:ext cx="7537688" cy="48495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rtlCol="0"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73373" y="943430"/>
            <a:ext cx="4699452" cy="3977366"/>
          </a:xfrm>
        </p:spPr>
        <p:txBody>
          <a:bodyPr rtlCol="0"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2" name="Дата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31CEDC5-4545-46C4-8C01-50930980F9C3}" type="datetime1">
              <a:rPr lang="ru-RU" noProof="0" smtClean="0"/>
              <a:t>11.04.2022</a:t>
            </a:fld>
            <a:endParaRPr lang="ru-RU" noProof="0" dirty="0"/>
          </a:p>
        </p:txBody>
      </p:sp>
      <p:sp>
        <p:nvSpPr>
          <p:cNvPr id="13" name="Нижний колонтитул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Нижний колонтитул</a:t>
            </a:r>
          </a:p>
        </p:txBody>
      </p:sp>
      <p:sp>
        <p:nvSpPr>
          <p:cNvPr id="14" name="Номер слайда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F73BF96-A07C-4AAA-A37F-65151BD22A70}"/>
              </a:ext>
            </a:extLst>
          </p:cNvPr>
          <p:cNvSpPr/>
          <p:nvPr userDrawn="1"/>
        </p:nvSpPr>
        <p:spPr>
          <a:xfrm>
            <a:off x="4370251" y="2322780"/>
            <a:ext cx="1348378" cy="12186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012771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араллелограмм 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74485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48F6D61-9E88-4632-A0A8-CB2E0CC5DEAF}"/>
              </a:ext>
            </a:extLst>
          </p:cNvPr>
          <p:cNvSpPr/>
          <p:nvPr userDrawn="1"/>
        </p:nvSpPr>
        <p:spPr>
          <a:xfrm>
            <a:off x="4654312" y="507333"/>
            <a:ext cx="7537688" cy="48495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 userDrawn="1"/>
        </p:nvSpPr>
        <p:spPr>
          <a:xfrm>
            <a:off x="16" y="0"/>
            <a:ext cx="4654296" cy="5864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092200" y="1885125"/>
            <a:ext cx="3068833" cy="2093975"/>
          </a:xfrm>
        </p:spPr>
        <p:txBody>
          <a:bodyPr rtlCol="0" anchor="ctr">
            <a:normAutofit/>
          </a:bodyPr>
          <a:lstStyle>
            <a:lvl1pPr>
              <a:lnSpc>
                <a:spcPct val="90000"/>
              </a:lnSpc>
              <a:defRPr sz="4400" b="1" i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518529" y="943430"/>
            <a:ext cx="4654296" cy="3977366"/>
          </a:xfrm>
        </p:spPr>
        <p:txBody>
          <a:bodyPr rtlCol="0"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2" name="Дата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4126" y="6446838"/>
            <a:ext cx="258485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1750109-67ED-4BB9-A441-1C74886B4944}" type="datetime1">
              <a:rPr lang="ru-RU" noProof="0" smtClean="0"/>
              <a:t>11.04.2022</a:t>
            </a:fld>
            <a:endParaRPr lang="ru-RU" noProof="0" dirty="0"/>
          </a:p>
        </p:txBody>
      </p:sp>
      <p:sp>
        <p:nvSpPr>
          <p:cNvPr id="13" name="Нижний колонтитул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484632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Нижний колонтитул</a:t>
            </a:r>
          </a:p>
        </p:txBody>
      </p:sp>
      <p:sp>
        <p:nvSpPr>
          <p:cNvPr id="14" name="Номер слайда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670" y="6446838"/>
            <a:ext cx="780010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127F28F-6C7B-471B-9839-EF88426C1976}"/>
              </a:ext>
            </a:extLst>
          </p:cNvPr>
          <p:cNvSpPr/>
          <p:nvPr userDrawn="1"/>
        </p:nvSpPr>
        <p:spPr>
          <a:xfrm>
            <a:off x="4370251" y="2322780"/>
            <a:ext cx="1348378" cy="12186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498616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Рисунок 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/>
          </a:solidFill>
        </p:spPr>
        <p:txBody>
          <a:bodyPr lIns="457200" tIns="457200"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 algn="ctr">
              <a:defRPr sz="4400" b="1">
                <a:solidFill>
                  <a:srgbClr val="FFFFFF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0F981BA-4C3A-4604-A431-6A18CA52E143}" type="datetime1">
              <a:rPr lang="ru-RU" noProof="0" smtClean="0"/>
              <a:t>11.04.2022</a:t>
            </a:fld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Нижний колонтитул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3A98EE3D-8CD1-4C3F-BD1C-C98C9596463C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4A4DE4A-F8EF-47D5-8C37-A9021C2BB6A3}"/>
              </a:ext>
            </a:extLst>
          </p:cNvPr>
          <p:cNvSpPr/>
          <p:nvPr userDrawn="1"/>
        </p:nvSpPr>
        <p:spPr>
          <a:xfrm>
            <a:off x="3536950" y="4535901"/>
            <a:ext cx="5118100" cy="1256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5986956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74A5B61-B2AB-48DF-B122-84C1DD627AD8}" type="datetime1">
              <a:rPr lang="ru-RU" noProof="0" smtClean="0"/>
              <a:t>11.04.2022</a:t>
            </a:fld>
            <a:endParaRPr lang="ru-RU" noProof="0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Нижний колонтитул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556040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араллелограмм 14">
            <a:extLst>
              <a:ext uri="{FF2B5EF4-FFF2-40B4-BE49-F238E27FC236}">
                <a16:creationId xmlns:a16="http://schemas.microsoft.com/office/drawing/2014/main" id="{F5AA8A10-E19C-430B-9D5D-8D12F92BFEC5}"/>
              </a:ext>
            </a:extLst>
          </p:cNvPr>
          <p:cNvSpPr/>
          <p:nvPr userDrawn="1"/>
        </p:nvSpPr>
        <p:spPr>
          <a:xfrm>
            <a:off x="7972121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7C93D4F-3003-4D58-9AFB-356A0F800F42}"/>
              </a:ext>
            </a:extLst>
          </p:cNvPr>
          <p:cNvSpPr/>
          <p:nvPr userDrawn="1"/>
        </p:nvSpPr>
        <p:spPr>
          <a:xfrm>
            <a:off x="6394450" y="0"/>
            <a:ext cx="15392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128F629-0A04-47CB-9FC5-F24EBCAF694D}" type="datetime1">
              <a:rPr lang="ru-RU" noProof="0" smtClean="0"/>
              <a:t>11.04.2022</a:t>
            </a:fld>
            <a:endParaRPr lang="ru-RU" noProof="0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86028FDE-6655-4B55-B3B4-5B366034E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311900" cy="6858000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629400" y="758952"/>
            <a:ext cx="4526280" cy="3227514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6000" b="1" spc="-5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6632171" y="4508500"/>
            <a:ext cx="4526280" cy="1279652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D3E1BBA-670B-4CAE-B839-50ADB23DDBC6}"/>
              </a:ext>
            </a:extLst>
          </p:cNvPr>
          <p:cNvSpPr/>
          <p:nvPr userDrawn="1"/>
        </p:nvSpPr>
        <p:spPr>
          <a:xfrm>
            <a:off x="6311900" y="0"/>
            <a:ext cx="15392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663938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724900" y="1346200"/>
            <a:ext cx="2448033" cy="4530725"/>
          </a:xfrm>
        </p:spPr>
        <p:txBody>
          <a:bodyPr vert="eaVert"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092200" y="1346200"/>
            <a:ext cx="7480300" cy="4530723"/>
          </a:xfrm>
        </p:spPr>
        <p:txBody>
          <a:bodyPr vert="eaVert" lIns="45720" tIns="0" rIns="45720" bIns="0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2BCE6D-20D5-4AE9-A17E-E68A25EDB90D}" type="datetime1">
              <a:rPr lang="ru-RU" noProof="0" smtClean="0"/>
              <a:t>11.04.2022</a:t>
            </a:fld>
            <a:endParaRPr lang="ru-RU" noProof="0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Нижний колонтитул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B443CC6-CDCA-4595-ADAE-DCB961FF1A8E}"/>
              </a:ext>
            </a:extLst>
          </p:cNvPr>
          <p:cNvSpPr/>
          <p:nvPr userDrawn="1"/>
        </p:nvSpPr>
        <p:spPr>
          <a:xfrm rot="16200000">
            <a:off x="8871481" y="-146580"/>
            <a:ext cx="1036320" cy="1329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940687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35498C-2776-4754-BDFD-6B3FF9B6428D}" type="datetime1">
              <a:rPr lang="ru-RU" noProof="0" smtClean="0"/>
              <a:t>11.04.2022</a:t>
            </a:fld>
            <a:endParaRPr lang="ru-RU" noProof="0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Нижний колонтитул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018278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араллелограмм 14">
            <a:extLst>
              <a:ext uri="{FF2B5EF4-FFF2-40B4-BE49-F238E27FC236}">
                <a16:creationId xmlns:a16="http://schemas.microsoft.com/office/drawing/2014/main" id="{98B82A56-7790-48EC-983D-AB8F703699B2}"/>
              </a:ext>
            </a:extLst>
          </p:cNvPr>
          <p:cNvSpPr/>
          <p:nvPr userDrawn="1"/>
        </p:nvSpPr>
        <p:spPr>
          <a:xfrm>
            <a:off x="7972121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7A961358-1323-4982-B48F-0004A3782D73}" type="datetime1">
              <a:rPr lang="ru-RU" noProof="0" smtClean="0"/>
              <a:t>11.04.2022</a:t>
            </a:fld>
            <a:endParaRPr lang="ru-RU" noProof="0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Нижний колонтитул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12" name="Рисунок 9">
            <a:extLst>
              <a:ext uri="{FF2B5EF4-FFF2-40B4-BE49-F238E27FC236}">
                <a16:creationId xmlns:a16="http://schemas.microsoft.com/office/drawing/2014/main" id="{E76B772A-7600-4ECE-B5A2-34827D4C71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311900" cy="6858000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3820398-8D1F-4543-ABA0-7A67C38769B3}"/>
              </a:ext>
            </a:extLst>
          </p:cNvPr>
          <p:cNvSpPr/>
          <p:nvPr userDrawn="1"/>
        </p:nvSpPr>
        <p:spPr>
          <a:xfrm>
            <a:off x="2451099" y="3568700"/>
            <a:ext cx="8721725" cy="2308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rtl="0"/>
            <a:endParaRPr lang="ru-RU" sz="1400" noProof="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41599" y="3746500"/>
            <a:ext cx="8331202" cy="1308100"/>
          </a:xfrm>
        </p:spPr>
        <p:txBody>
          <a:bodyPr rtlCol="0" anchor="b" anchorCtr="0">
            <a:noAutofit/>
          </a:bodyPr>
          <a:lstStyle>
            <a:lvl1pPr>
              <a:lnSpc>
                <a:spcPct val="90000"/>
              </a:lnSpc>
              <a:defRPr sz="4800" b="1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641600" y="5219700"/>
            <a:ext cx="8331201" cy="58674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5757C57-BBBA-44C6-9A4D-12F5D1E400AA}"/>
              </a:ext>
            </a:extLst>
          </p:cNvPr>
          <p:cNvSpPr/>
          <p:nvPr userDrawn="1"/>
        </p:nvSpPr>
        <p:spPr>
          <a:xfrm>
            <a:off x="3752850" y="3469101"/>
            <a:ext cx="511810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59698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1_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Дата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A4266B6-E8E7-4F04-A054-74B8F86E3EF1}" type="datetime1">
              <a:rPr lang="ru-RU" noProof="0" smtClean="0"/>
              <a:t>11.04.2022</a:t>
            </a:fld>
            <a:endParaRPr lang="ru-RU" noProof="0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Нижний колонтитул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12" name="Рисунок 9">
            <a:extLst>
              <a:ext uri="{FF2B5EF4-FFF2-40B4-BE49-F238E27FC236}">
                <a16:creationId xmlns:a16="http://schemas.microsoft.com/office/drawing/2014/main" id="{E76B772A-7600-4ECE-B5A2-34827D4C71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3820398-8D1F-4543-ABA0-7A67C38769B3}"/>
              </a:ext>
            </a:extLst>
          </p:cNvPr>
          <p:cNvSpPr/>
          <p:nvPr userDrawn="1"/>
        </p:nvSpPr>
        <p:spPr>
          <a:xfrm>
            <a:off x="1735138" y="3568700"/>
            <a:ext cx="8721725" cy="2308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rtl="0"/>
            <a:endParaRPr lang="ru-RU" sz="1400" noProof="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30399" y="3746500"/>
            <a:ext cx="8331202" cy="1308100"/>
          </a:xfrm>
        </p:spPr>
        <p:txBody>
          <a:bodyPr rtlCol="0" anchor="b" anchorCtr="0">
            <a:noAutofit/>
          </a:bodyPr>
          <a:lstStyle>
            <a:lvl1pPr algn="ctr">
              <a:lnSpc>
                <a:spcPct val="90000"/>
              </a:lnSpc>
              <a:defRPr sz="4800" b="1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930400" y="5219700"/>
            <a:ext cx="8331201" cy="586740"/>
          </a:xfrm>
        </p:spPr>
        <p:txBody>
          <a:bodyPr lIns="91440" rIns="91440" rtlCol="0" anchor="t" anchorCtr="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5757C57-BBBA-44C6-9A4D-12F5D1E400AA}"/>
              </a:ext>
            </a:extLst>
          </p:cNvPr>
          <p:cNvSpPr/>
          <p:nvPr userDrawn="1"/>
        </p:nvSpPr>
        <p:spPr>
          <a:xfrm>
            <a:off x="3536950" y="3469101"/>
            <a:ext cx="5118100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766489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77EF5D0-540D-41D6-9136-7FA831C4823F}" type="datetime1">
              <a:rPr lang="ru-RU" noProof="0" smtClean="0"/>
              <a:t>11.04.2022</a:t>
            </a:fld>
            <a:endParaRPr lang="ru-RU" noProof="0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Нижний колонтитул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387972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Autofit/>
          </a:bodyPr>
          <a:lstStyle>
            <a:lvl1pPr marL="0" indent="0" algn="l">
              <a:buNone/>
              <a:defRPr sz="24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186731" y="2958274"/>
            <a:ext cx="4639736" cy="2910821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Autofit/>
          </a:bodyPr>
          <a:lstStyle>
            <a:lvl1pPr marL="0" indent="0">
              <a:buNone/>
              <a:defRPr sz="24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605395" y="2958273"/>
            <a:ext cx="4639736" cy="2910821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8E13BE9-C5CD-4F25-838C-97788D4410C6}" type="datetime1">
              <a:rPr lang="ru-RU" noProof="0" smtClean="0"/>
              <a:t>11.04.2022</a:t>
            </a:fld>
            <a:endParaRPr lang="ru-RU" noProof="0" dirty="0"/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Нижний колонтитул</a:t>
            </a:r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19594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10EC7FF-E9B9-46A2-ABB1-6B02C8E64350}" type="datetime1">
              <a:rPr lang="ru-RU" noProof="0" smtClean="0"/>
              <a:t>11.04.2022</a:t>
            </a:fld>
            <a:endParaRPr lang="ru-RU" noProof="0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/>
              <a:t>Нижний колонтитул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180013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араллелограмм 14">
            <a:extLst>
              <a:ext uri="{FF2B5EF4-FFF2-40B4-BE49-F238E27FC236}">
                <a16:creationId xmlns:a16="http://schemas.microsoft.com/office/drawing/2014/main" id="{AF082EE3-41AA-4817-A1CC-C33DDB8F675F}"/>
              </a:ext>
            </a:extLst>
          </p:cNvPr>
          <p:cNvSpPr/>
          <p:nvPr userDrawn="1"/>
        </p:nvSpPr>
        <p:spPr>
          <a:xfrm>
            <a:off x="46672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 dirty="0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FC6181B7-7F56-4175-9C58-A45071D8DE7F}" type="datetime1">
              <a:rPr lang="ru-RU" noProof="0" smtClean="0"/>
              <a:t>11.04.2022</a:t>
            </a:fld>
            <a:endParaRPr lang="ru-RU" noProof="0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Нижний колонтитул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010507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араллелограмм 14">
            <a:extLst>
              <a:ext uri="{FF2B5EF4-FFF2-40B4-BE49-F238E27FC236}">
                <a16:creationId xmlns:a16="http://schemas.microsoft.com/office/drawing/2014/main" id="{D20796F3-5674-4AF5-9623-575731F82E52}"/>
              </a:ext>
            </a:extLst>
          </p:cNvPr>
          <p:cNvSpPr/>
          <p:nvPr userDrawn="1"/>
        </p:nvSpPr>
        <p:spPr>
          <a:xfrm>
            <a:off x="4667250" y="0"/>
            <a:ext cx="2857500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16548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8341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9F2D1E7-3267-41E6-9552-D507126B74F6}" type="datetime1">
              <a:rPr lang="ru-RU" noProof="0" smtClean="0"/>
              <a:t>11.04.2022</a:t>
            </a:fld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48463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Нижний колонтитул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375670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F25E55C-1C16-46C6-B789-A4B2BCEF8F86}"/>
              </a:ext>
            </a:extLst>
          </p:cNvPr>
          <p:cNvSpPr/>
          <p:nvPr userDrawn="1"/>
        </p:nvSpPr>
        <p:spPr>
          <a:xfrm>
            <a:off x="0" y="1011981"/>
            <a:ext cx="1036320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690285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18" r:id="rId2"/>
    <p:sldLayoutId id="2147483707" r:id="rId3"/>
    <p:sldLayoutId id="2147483708" r:id="rId4"/>
    <p:sldLayoutId id="2147483719" r:id="rId5"/>
    <p:sldLayoutId id="2147483709" r:id="rId6"/>
    <p:sldLayoutId id="2147483716" r:id="rId7"/>
    <p:sldLayoutId id="2147483710" r:id="rId8"/>
    <p:sldLayoutId id="2147483711" r:id="rId9"/>
    <p:sldLayoutId id="2147483712" r:id="rId10"/>
    <p:sldLayoutId id="2147483727" r:id="rId11"/>
    <p:sldLayoutId id="2147483720" r:id="rId12"/>
    <p:sldLayoutId id="2147483721" r:id="rId13"/>
    <p:sldLayoutId id="2147483725" r:id="rId14"/>
    <p:sldLayoutId id="2147483726" r:id="rId15"/>
    <p:sldLayoutId id="2147483722" r:id="rId16"/>
    <p:sldLayoutId id="2147483723" r:id="rId17"/>
    <p:sldLayoutId id="2147483715" r:id="rId18"/>
    <p:sldLayoutId id="2147483713" r:id="rId19"/>
    <p:sldLayoutId id="2147483714" r:id="rId2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50" baseline="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 userDrawn="1">
          <p15:clr>
            <a:srgbClr val="F26B43"/>
          </p15:clr>
        </p15:guide>
        <p15:guide id="2" pos="688" userDrawn="1">
          <p15:clr>
            <a:srgbClr val="F26B43"/>
          </p15:clr>
        </p15:guide>
        <p15:guide id="3" pos="7038" userDrawn="1">
          <p15:clr>
            <a:srgbClr val="F26B43"/>
          </p15:clr>
        </p15:guide>
        <p15:guide id="4" orient="horz" pos="3702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Группа людей в беседе">
            <a:extLst>
              <a:ext uri="{FF2B5EF4-FFF2-40B4-BE49-F238E27FC236}">
                <a16:creationId xmlns:a16="http://schemas.microsoft.com/office/drawing/2014/main" id="{C7D5F6B1-1228-4C2A-AE2C-950C34054CE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311900" cy="6858000"/>
          </a:xfr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017FF9C-6A7E-4A79-81BB-438E8EA967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027" y="918609"/>
            <a:ext cx="5559829" cy="3227514"/>
          </a:xfrm>
        </p:spPr>
        <p:txBody>
          <a:bodyPr rtlCol="0">
            <a:normAutofit/>
          </a:bodyPr>
          <a:lstStyle/>
          <a:p>
            <a:pPr rtl="0"/>
            <a:r>
              <a:rPr lang="uk-UA" sz="5800" dirty="0"/>
              <a:t>Концепція</a:t>
            </a:r>
            <a:r>
              <a:rPr lang="ru-RU" sz="5800" dirty="0"/>
              <a:t> </a:t>
            </a:r>
            <a:r>
              <a:rPr lang="en-US" sz="5800" dirty="0"/>
              <a:t>SMM</a:t>
            </a:r>
            <a:r>
              <a:rPr lang="uk-UA" sz="5800" dirty="0"/>
              <a:t>:</a:t>
            </a:r>
            <a:endParaRPr lang="ru-RU" sz="5800" dirty="0"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FFFB5E3C-FE17-44EA-B59B-183125D08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32170" y="4508500"/>
            <a:ext cx="5269543" cy="1279652"/>
          </a:xfrm>
        </p:spPr>
        <p:txBody>
          <a:bodyPr rtlCol="0">
            <a:noAutofit/>
          </a:bodyPr>
          <a:lstStyle/>
          <a:p>
            <a:pPr rtl="0"/>
            <a:r>
              <a:rPr lang="uk-UA" sz="2800" b="1" dirty="0">
                <a:effectLst/>
                <a:latin typeface="+mj-lt"/>
                <a:ea typeface="Calibri" panose="020F0502020204030204" pitchFamily="34" charset="0"/>
              </a:rPr>
              <a:t>можливості, інструменти та процедури</a:t>
            </a:r>
            <a:endParaRPr lang="ru-RU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72296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65473B-BEB8-45AB-B038-15790E29B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312121"/>
          </a:xfrm>
        </p:spPr>
        <p:txBody>
          <a:bodyPr/>
          <a:lstStyle/>
          <a:p>
            <a:r>
              <a:rPr lang="uk-UA" dirty="0"/>
              <a:t>Етапи побудови бренд-стратегії</a:t>
            </a:r>
            <a:endParaRPr lang="ru-RU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7659DF7-DCFB-461E-81B6-069E9B5FBAB0}"/>
              </a:ext>
            </a:extLst>
          </p:cNvPr>
          <p:cNvGrpSpPr/>
          <p:nvPr/>
        </p:nvGrpSpPr>
        <p:grpSpPr>
          <a:xfrm>
            <a:off x="1097281" y="1535518"/>
            <a:ext cx="10683238" cy="5237557"/>
            <a:chOff x="650998" y="128655"/>
            <a:chExt cx="11892595" cy="6100340"/>
          </a:xfrm>
        </p:grpSpPr>
        <p:sp>
          <p:nvSpPr>
            <p:cNvPr id="5" name="Стрелка: шеврон 4">
              <a:extLst>
                <a:ext uri="{FF2B5EF4-FFF2-40B4-BE49-F238E27FC236}">
                  <a16:creationId xmlns:a16="http://schemas.microsoft.com/office/drawing/2014/main" id="{20400808-125A-4FE0-AB0A-9297CAA2ABF4}"/>
                </a:ext>
              </a:extLst>
            </p:cNvPr>
            <p:cNvSpPr/>
            <p:nvPr/>
          </p:nvSpPr>
          <p:spPr>
            <a:xfrm>
              <a:off x="651000" y="3156026"/>
              <a:ext cx="2329500" cy="452974"/>
            </a:xfrm>
            <a:prstGeom prst="chevron">
              <a:avLst>
                <a:gd name="adj" fmla="val 58912"/>
              </a:avLst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6" name="Стрелка: шеврон 5">
              <a:extLst>
                <a:ext uri="{FF2B5EF4-FFF2-40B4-BE49-F238E27FC236}">
                  <a16:creationId xmlns:a16="http://schemas.microsoft.com/office/drawing/2014/main" id="{FAED2422-C904-419D-8A69-0C19AA6383A9}"/>
                </a:ext>
              </a:extLst>
            </p:cNvPr>
            <p:cNvSpPr/>
            <p:nvPr/>
          </p:nvSpPr>
          <p:spPr>
            <a:xfrm>
              <a:off x="2901000" y="3156026"/>
              <a:ext cx="2329200" cy="452974"/>
            </a:xfrm>
            <a:prstGeom prst="chevron">
              <a:avLst>
                <a:gd name="adj" fmla="val 58912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7" name="Стрелка: шеврон 6">
              <a:extLst>
                <a:ext uri="{FF2B5EF4-FFF2-40B4-BE49-F238E27FC236}">
                  <a16:creationId xmlns:a16="http://schemas.microsoft.com/office/drawing/2014/main" id="{BE901CEA-B4DB-4242-B72C-8859BCAB969F}"/>
                </a:ext>
              </a:extLst>
            </p:cNvPr>
            <p:cNvSpPr/>
            <p:nvPr/>
          </p:nvSpPr>
          <p:spPr>
            <a:xfrm>
              <a:off x="5150998" y="3156026"/>
              <a:ext cx="2329200" cy="452974"/>
            </a:xfrm>
            <a:prstGeom prst="chevron">
              <a:avLst>
                <a:gd name="adj" fmla="val 58912"/>
              </a:avLst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8" name="Стрелка: шеврон 7">
              <a:extLst>
                <a:ext uri="{FF2B5EF4-FFF2-40B4-BE49-F238E27FC236}">
                  <a16:creationId xmlns:a16="http://schemas.microsoft.com/office/drawing/2014/main" id="{A341D3DC-7C93-40F0-8850-B0566CCEF319}"/>
                </a:ext>
              </a:extLst>
            </p:cNvPr>
            <p:cNvSpPr/>
            <p:nvPr/>
          </p:nvSpPr>
          <p:spPr>
            <a:xfrm>
              <a:off x="7400998" y="3156026"/>
              <a:ext cx="2329200" cy="452974"/>
            </a:xfrm>
            <a:prstGeom prst="chevron">
              <a:avLst>
                <a:gd name="adj" fmla="val 58912"/>
              </a:avLst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9" name="Стрелка: шеврон 8">
              <a:extLst>
                <a:ext uri="{FF2B5EF4-FFF2-40B4-BE49-F238E27FC236}">
                  <a16:creationId xmlns:a16="http://schemas.microsoft.com/office/drawing/2014/main" id="{52F8DEA2-E4B1-4CAE-8629-289B1C431073}"/>
                </a:ext>
              </a:extLst>
            </p:cNvPr>
            <p:cNvSpPr/>
            <p:nvPr/>
          </p:nvSpPr>
          <p:spPr>
            <a:xfrm>
              <a:off x="9651000" y="3156026"/>
              <a:ext cx="2329200" cy="452974"/>
            </a:xfrm>
            <a:prstGeom prst="chevron">
              <a:avLst>
                <a:gd name="adj" fmla="val 58912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20DFDB66-69CF-49AC-B364-A85EF5B08309}"/>
                </a:ext>
              </a:extLst>
            </p:cNvPr>
            <p:cNvSpPr/>
            <p:nvPr/>
          </p:nvSpPr>
          <p:spPr>
            <a:xfrm>
              <a:off x="1725599" y="3292513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5AC0ACBA-91CA-403C-8C79-F7C0CA8D4036}"/>
                </a:ext>
              </a:extLst>
            </p:cNvPr>
            <p:cNvSpPr/>
            <p:nvPr/>
          </p:nvSpPr>
          <p:spPr>
            <a:xfrm>
              <a:off x="3975600" y="3292513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E0AEEEDE-9B25-4FE2-BC93-B348ECCC34CA}"/>
                </a:ext>
              </a:extLst>
            </p:cNvPr>
            <p:cNvSpPr/>
            <p:nvPr/>
          </p:nvSpPr>
          <p:spPr>
            <a:xfrm>
              <a:off x="6225597" y="3292513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9ACCF5C0-7E6A-49DF-B9AE-B71755925325}"/>
                </a:ext>
              </a:extLst>
            </p:cNvPr>
            <p:cNvSpPr/>
            <p:nvPr/>
          </p:nvSpPr>
          <p:spPr>
            <a:xfrm>
              <a:off x="8475071" y="3292513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5591C320-23CB-4717-A2BD-84E1343F1298}"/>
                </a:ext>
              </a:extLst>
            </p:cNvPr>
            <p:cNvSpPr/>
            <p:nvPr/>
          </p:nvSpPr>
          <p:spPr>
            <a:xfrm>
              <a:off x="10725600" y="3292513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AD29E601-9DA6-425C-87A3-D1E7C78C2DD5}"/>
                </a:ext>
              </a:extLst>
            </p:cNvPr>
            <p:cNvCxnSpPr/>
            <p:nvPr/>
          </p:nvCxnSpPr>
          <p:spPr>
            <a:xfrm flipV="1">
              <a:off x="1821000" y="1852513"/>
              <a:ext cx="0" cy="1303513"/>
            </a:xfrm>
            <a:prstGeom prst="line">
              <a:avLst/>
            </a:prstGeom>
            <a:ln w="254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37EBCD66-978E-4F1D-A7A2-65FC8E185AAD}"/>
                </a:ext>
              </a:extLst>
            </p:cNvPr>
            <p:cNvCxnSpPr/>
            <p:nvPr/>
          </p:nvCxnSpPr>
          <p:spPr>
            <a:xfrm flipV="1">
              <a:off x="4071000" y="3609000"/>
              <a:ext cx="0" cy="1303513"/>
            </a:xfrm>
            <a:prstGeom prst="line">
              <a:avLst/>
            </a:prstGeom>
            <a:ln w="25400"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781750D1-19F3-45A2-93CD-02E116B5772F}"/>
                </a:ext>
              </a:extLst>
            </p:cNvPr>
            <p:cNvCxnSpPr/>
            <p:nvPr/>
          </p:nvCxnSpPr>
          <p:spPr>
            <a:xfrm flipV="1">
              <a:off x="6321000" y="1852513"/>
              <a:ext cx="0" cy="1303513"/>
            </a:xfrm>
            <a:prstGeom prst="line">
              <a:avLst/>
            </a:prstGeom>
            <a:ln w="25400">
              <a:solidFill>
                <a:schemeClr val="accent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F8FF9BD5-D85F-4368-9EC6-269489AE6348}"/>
                </a:ext>
              </a:extLst>
            </p:cNvPr>
            <p:cNvCxnSpPr/>
            <p:nvPr/>
          </p:nvCxnSpPr>
          <p:spPr>
            <a:xfrm flipV="1">
              <a:off x="8570444" y="3609000"/>
              <a:ext cx="0" cy="1303513"/>
            </a:xfrm>
            <a:prstGeom prst="line">
              <a:avLst/>
            </a:prstGeom>
            <a:ln w="25400">
              <a:solidFill>
                <a:schemeClr val="accent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>
              <a:extLst>
                <a:ext uri="{FF2B5EF4-FFF2-40B4-BE49-F238E27FC236}">
                  <a16:creationId xmlns:a16="http://schemas.microsoft.com/office/drawing/2014/main" id="{7AB925B1-28CB-41CA-8E64-32199939F9DE}"/>
                </a:ext>
              </a:extLst>
            </p:cNvPr>
            <p:cNvCxnSpPr/>
            <p:nvPr/>
          </p:nvCxnSpPr>
          <p:spPr>
            <a:xfrm flipV="1">
              <a:off x="10780238" y="1846518"/>
              <a:ext cx="0" cy="1303513"/>
            </a:xfrm>
            <a:prstGeom prst="line">
              <a:avLst/>
            </a:prstGeom>
            <a:ln w="25400">
              <a:solidFill>
                <a:schemeClr val="accent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Круг: прозрачная заливка 19">
              <a:extLst>
                <a:ext uri="{FF2B5EF4-FFF2-40B4-BE49-F238E27FC236}">
                  <a16:creationId xmlns:a16="http://schemas.microsoft.com/office/drawing/2014/main" id="{64B24A0C-2F68-4D9C-9A86-5149335752F3}"/>
                </a:ext>
              </a:extLst>
            </p:cNvPr>
            <p:cNvSpPr/>
            <p:nvPr/>
          </p:nvSpPr>
          <p:spPr>
            <a:xfrm>
              <a:off x="1382108" y="968734"/>
              <a:ext cx="877784" cy="877784"/>
            </a:xfrm>
            <a:prstGeom prst="donut">
              <a:avLst>
                <a:gd name="adj" fmla="val 8904"/>
              </a:avLst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066C8DC7-27AA-4039-BDB1-ED8DC98CB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587000" y="1173626"/>
              <a:ext cx="468000" cy="468000"/>
            </a:xfrm>
            <a:prstGeom prst="rect">
              <a:avLst/>
            </a:prstGeom>
          </p:spPr>
        </p:pic>
        <p:sp>
          <p:nvSpPr>
            <p:cNvPr id="22" name="Круг: прозрачная заливка 21">
              <a:extLst>
                <a:ext uri="{FF2B5EF4-FFF2-40B4-BE49-F238E27FC236}">
                  <a16:creationId xmlns:a16="http://schemas.microsoft.com/office/drawing/2014/main" id="{ADB4DE8C-69BA-488B-AA3B-AC5AB2D0AA54}"/>
                </a:ext>
              </a:extLst>
            </p:cNvPr>
            <p:cNvSpPr/>
            <p:nvPr/>
          </p:nvSpPr>
          <p:spPr>
            <a:xfrm>
              <a:off x="5881432" y="968734"/>
              <a:ext cx="877784" cy="877784"/>
            </a:xfrm>
            <a:prstGeom prst="donut">
              <a:avLst>
                <a:gd name="adj" fmla="val 8904"/>
              </a:avLst>
            </a:pr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23" name="Круг: прозрачная заливка 22">
              <a:extLst>
                <a:ext uri="{FF2B5EF4-FFF2-40B4-BE49-F238E27FC236}">
                  <a16:creationId xmlns:a16="http://schemas.microsoft.com/office/drawing/2014/main" id="{5144BB42-2CDE-48B7-BAC4-1ED2C1131E83}"/>
                </a:ext>
              </a:extLst>
            </p:cNvPr>
            <p:cNvSpPr/>
            <p:nvPr/>
          </p:nvSpPr>
          <p:spPr>
            <a:xfrm>
              <a:off x="10341346" y="962739"/>
              <a:ext cx="877784" cy="877784"/>
            </a:xfrm>
            <a:prstGeom prst="donut">
              <a:avLst>
                <a:gd name="adj" fmla="val 8904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24" name="Круг: прозрачная заливка 23">
              <a:extLst>
                <a:ext uri="{FF2B5EF4-FFF2-40B4-BE49-F238E27FC236}">
                  <a16:creationId xmlns:a16="http://schemas.microsoft.com/office/drawing/2014/main" id="{60586B68-E3C7-435B-857D-26DBEC967CC9}"/>
                </a:ext>
              </a:extLst>
            </p:cNvPr>
            <p:cNvSpPr/>
            <p:nvPr/>
          </p:nvSpPr>
          <p:spPr>
            <a:xfrm>
              <a:off x="8131552" y="4900813"/>
              <a:ext cx="877784" cy="877784"/>
            </a:xfrm>
            <a:prstGeom prst="donut">
              <a:avLst>
                <a:gd name="adj" fmla="val 8904"/>
              </a:avLst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sp>
          <p:nvSpPr>
            <p:cNvPr id="25" name="Круг: прозрачная заливка 24">
              <a:extLst>
                <a:ext uri="{FF2B5EF4-FFF2-40B4-BE49-F238E27FC236}">
                  <a16:creationId xmlns:a16="http://schemas.microsoft.com/office/drawing/2014/main" id="{E1C3034D-468C-47C0-BFA5-5AFAE26C7FA2}"/>
                </a:ext>
              </a:extLst>
            </p:cNvPr>
            <p:cNvSpPr/>
            <p:nvPr/>
          </p:nvSpPr>
          <p:spPr>
            <a:xfrm>
              <a:off x="3632108" y="4900813"/>
              <a:ext cx="877784" cy="877784"/>
            </a:xfrm>
            <a:prstGeom prst="donut">
              <a:avLst>
                <a:gd name="adj" fmla="val 8904"/>
              </a:avLst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9CEA6CA9-59A3-48C8-BE26-42B30145D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47500" y="5105705"/>
              <a:ext cx="468000" cy="468000"/>
            </a:xfrm>
            <a:prstGeom prst="rect">
              <a:avLst/>
            </a:prstGeom>
          </p:spPr>
        </p:pic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87C849D8-3317-47B7-AF7F-EA64E77CB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356468" y="5105705"/>
              <a:ext cx="468000" cy="468000"/>
            </a:xfrm>
            <a:prstGeom prst="rect">
              <a:avLst/>
            </a:prstGeom>
          </p:spPr>
        </p:pic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1BC98529-952E-47D2-9772-B33106256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6102262" y="1168802"/>
              <a:ext cx="468000" cy="468000"/>
            </a:xfrm>
            <a:prstGeom prst="rect">
              <a:avLst/>
            </a:prstGeom>
          </p:spPr>
        </p:pic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79197A1F-EB5C-450A-B606-610D8D421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546238" y="1162807"/>
              <a:ext cx="468000" cy="4680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004FE76-6535-46FC-B80D-D4001A22A29E}"/>
                </a:ext>
              </a:extLst>
            </p:cNvPr>
            <p:cNvSpPr txBox="1"/>
            <p:nvPr/>
          </p:nvSpPr>
          <p:spPr>
            <a:xfrm>
              <a:off x="8103103" y="2596239"/>
              <a:ext cx="1183358" cy="584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2400" b="1" dirty="0"/>
                <a:t>Етап 4</a:t>
              </a:r>
              <a:endParaRPr lang="ru-RU" sz="24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2CD1D1B-0028-4FD1-AA52-4B457F51CCDA}"/>
                </a:ext>
              </a:extLst>
            </p:cNvPr>
            <p:cNvSpPr txBox="1"/>
            <p:nvPr/>
          </p:nvSpPr>
          <p:spPr>
            <a:xfrm>
              <a:off x="5912280" y="3703844"/>
              <a:ext cx="1183358" cy="584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2400" b="1" dirty="0"/>
                <a:t>Етап 3</a:t>
              </a:r>
              <a:endParaRPr lang="ru-RU" sz="24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8004F7B-7A8F-4213-B80E-728E2D3E34B5}"/>
                </a:ext>
              </a:extLst>
            </p:cNvPr>
            <p:cNvSpPr txBox="1"/>
            <p:nvPr/>
          </p:nvSpPr>
          <p:spPr>
            <a:xfrm>
              <a:off x="10373841" y="3703844"/>
              <a:ext cx="1183358" cy="584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2400" b="1" dirty="0"/>
                <a:t>Етап 5</a:t>
              </a:r>
              <a:endParaRPr lang="ru-RU" sz="240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9F37834-3B07-4864-9440-448442411F79}"/>
                </a:ext>
              </a:extLst>
            </p:cNvPr>
            <p:cNvSpPr txBox="1"/>
            <p:nvPr/>
          </p:nvSpPr>
          <p:spPr>
            <a:xfrm>
              <a:off x="3652201" y="2596238"/>
              <a:ext cx="1183358" cy="584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2400" b="1" dirty="0"/>
                <a:t>Етап 2</a:t>
              </a:r>
              <a:endParaRPr lang="ru-RU" sz="24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19BE612-0DBF-4EC5-97EA-E3C8D7C05048}"/>
                </a:ext>
              </a:extLst>
            </p:cNvPr>
            <p:cNvSpPr txBox="1"/>
            <p:nvPr/>
          </p:nvSpPr>
          <p:spPr>
            <a:xfrm>
              <a:off x="1310344" y="3703843"/>
              <a:ext cx="1296103" cy="584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k-UA" sz="2400" b="1" dirty="0"/>
                <a:t>Етап 1</a:t>
              </a:r>
              <a:endParaRPr lang="ru-RU" sz="24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79BA5F7-BA65-4F4F-9189-95739FC45160}"/>
                </a:ext>
              </a:extLst>
            </p:cNvPr>
            <p:cNvSpPr txBox="1"/>
            <p:nvPr/>
          </p:nvSpPr>
          <p:spPr>
            <a:xfrm>
              <a:off x="650998" y="4260756"/>
              <a:ext cx="2404969" cy="1541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k-UA" sz="16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</a:rPr>
                <a:t>Варто звернути увагу на обсяг конкуренції на ринку і </a:t>
              </a:r>
              <a:r>
                <a:rPr lang="uk-UA" sz="1600" dirty="0" err="1">
                  <a:effectLst/>
                  <a:latin typeface="Calibri" panose="020F0502020204030204" pitchFamily="34" charset="0"/>
                  <a:ea typeface="Times New Roman" panose="02020603050405020304" pitchFamily="18" charset="0"/>
                </a:rPr>
                <a:t>проана-лізувати</a:t>
              </a:r>
              <a:r>
                <a:rPr lang="uk-UA" sz="16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</a:rPr>
                <a:t> аналогічні товари</a:t>
              </a:r>
              <a:endParaRPr lang="en-US" sz="16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577E82-922D-4967-BA53-4B9D5A944B5A}"/>
                </a:ext>
              </a:extLst>
            </p:cNvPr>
            <p:cNvSpPr txBox="1"/>
            <p:nvPr/>
          </p:nvSpPr>
          <p:spPr>
            <a:xfrm>
              <a:off x="1116389" y="132909"/>
              <a:ext cx="1684012" cy="7528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sz="1800" b="1" dirty="0">
                  <a:solidFill>
                    <a:schemeClr val="accent1"/>
                  </a:solidFill>
                </a:rPr>
                <a:t>Аналіз ринку </a:t>
              </a:r>
            </a:p>
            <a:p>
              <a:pPr algn="ctr"/>
              <a:r>
                <a:rPr lang="uk-UA" sz="1800" b="1" dirty="0">
                  <a:solidFill>
                    <a:schemeClr val="accent1"/>
                  </a:solidFill>
                </a:rPr>
                <a:t>і конкурентів</a:t>
              </a:r>
              <a:endParaRPr lang="ru-RU" b="1" dirty="0">
                <a:solidFill>
                  <a:schemeClr val="accent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D8C408-4FC3-49C4-99BD-2CE2F5FCAF6C}"/>
                </a:ext>
              </a:extLst>
            </p:cNvPr>
            <p:cNvSpPr txBox="1"/>
            <p:nvPr/>
          </p:nvSpPr>
          <p:spPr>
            <a:xfrm>
              <a:off x="5161247" y="4262816"/>
              <a:ext cx="2688889" cy="1254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k-UA" sz="16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</a:rPr>
                <a:t>Чому людина, яка зараз купує щось інше, буде в нових умовах купувати мій бренд?</a:t>
              </a:r>
              <a:endParaRPr lang="en-US" sz="16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B73770C-76A6-4057-84F4-DDFF89146326}"/>
                </a:ext>
              </a:extLst>
            </p:cNvPr>
            <p:cNvSpPr txBox="1"/>
            <p:nvPr/>
          </p:nvSpPr>
          <p:spPr>
            <a:xfrm>
              <a:off x="9346807" y="4174320"/>
              <a:ext cx="3196786" cy="1254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k-UA" sz="16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</a:rPr>
                <a:t>Прямі продажі цільовому сегменту, напрацювання клієнтської бази, досягнення поставленого плану</a:t>
              </a:r>
              <a:endParaRPr lang="en-US" sz="16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66D1AB4-12CA-4046-B4E9-D4BF1169F0F7}"/>
                </a:ext>
              </a:extLst>
            </p:cNvPr>
            <p:cNvSpPr txBox="1"/>
            <p:nvPr/>
          </p:nvSpPr>
          <p:spPr>
            <a:xfrm>
              <a:off x="7366625" y="1346103"/>
              <a:ext cx="2553875" cy="1254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k-UA" sz="16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</a:rPr>
                <a:t>Залишити бізнес архітектуру  без змін, створити </a:t>
              </a:r>
              <a:r>
                <a:rPr lang="uk-UA" sz="1600" dirty="0" err="1">
                  <a:effectLst/>
                  <a:latin typeface="Calibri" panose="020F0502020204030204" pitchFamily="34" charset="0"/>
                  <a:ea typeface="Times New Roman" panose="02020603050405020304" pitchFamily="18" charset="0"/>
                </a:rPr>
                <a:t>суббренд</a:t>
              </a:r>
              <a:r>
                <a:rPr lang="uk-UA" sz="16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</a:rPr>
                <a:t> або новий бренд?</a:t>
              </a:r>
              <a:endParaRPr lang="en-US" sz="16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AD1EA9A-71D3-40B6-B014-AC08363BBBA4}"/>
                </a:ext>
              </a:extLst>
            </p:cNvPr>
            <p:cNvSpPr txBox="1"/>
            <p:nvPr/>
          </p:nvSpPr>
          <p:spPr>
            <a:xfrm>
              <a:off x="2851249" y="857541"/>
              <a:ext cx="2536506" cy="18282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k-UA" sz="16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</a:rPr>
                <a:t>Чи відповідає ім’я бренду його суті?</a:t>
              </a:r>
            </a:p>
            <a:p>
              <a:pPr algn="ctr"/>
              <a:r>
                <a:rPr lang="uk-UA" sz="16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</a:rPr>
                <a:t>Що особливого є у вашому бренді?</a:t>
              </a:r>
              <a:endParaRPr lang="uk-UA" sz="1600" dirty="0">
                <a:latin typeface="Calibri" panose="020F0502020204030204" pitchFamily="34" charset="0"/>
                <a:ea typeface="Times New Roman" panose="02020603050405020304" pitchFamily="18" charset="0"/>
              </a:endParaRPr>
            </a:p>
            <a:p>
              <a:pPr algn="ctr"/>
              <a:r>
                <a:rPr lang="uk-UA" sz="16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</a:rPr>
                <a:t>Наскільки впізнаваним є бренд для покупця?</a:t>
              </a:r>
              <a:endParaRPr lang="en-US" sz="16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392483E-E699-44D1-9DE3-92CCBDB0D3D7}"/>
                </a:ext>
              </a:extLst>
            </p:cNvPr>
            <p:cNvSpPr txBox="1"/>
            <p:nvPr/>
          </p:nvSpPr>
          <p:spPr>
            <a:xfrm>
              <a:off x="5266201" y="210404"/>
              <a:ext cx="2173836" cy="7528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sz="1800" b="1" dirty="0">
                  <a:solidFill>
                    <a:schemeClr val="accent3"/>
                  </a:solidFill>
                </a:rPr>
                <a:t>Переосмислення </a:t>
              </a:r>
            </a:p>
            <a:p>
              <a:pPr algn="ctr"/>
              <a:r>
                <a:rPr lang="uk-UA" sz="1800" b="1">
                  <a:solidFill>
                    <a:schemeClr val="accent3"/>
                  </a:solidFill>
                </a:rPr>
                <a:t>цільового </a:t>
              </a:r>
              <a:r>
                <a:rPr lang="uk-UA" sz="1800" b="1" dirty="0">
                  <a:solidFill>
                    <a:schemeClr val="accent3"/>
                  </a:solidFill>
                </a:rPr>
                <a:t>ринку</a:t>
              </a:r>
              <a:endParaRPr lang="ru-RU" b="1" dirty="0">
                <a:solidFill>
                  <a:schemeClr val="accent3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59EF7C3-4C06-4AA8-8E44-75C32019A035}"/>
                </a:ext>
              </a:extLst>
            </p:cNvPr>
            <p:cNvSpPr txBox="1"/>
            <p:nvPr/>
          </p:nvSpPr>
          <p:spPr>
            <a:xfrm>
              <a:off x="9315175" y="128655"/>
              <a:ext cx="3075919" cy="7528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sz="1800" b="1" dirty="0">
                  <a:solidFill>
                    <a:schemeClr val="accent5"/>
                  </a:solidFill>
                </a:rPr>
                <a:t>Розробка комунікаційних</a:t>
              </a:r>
            </a:p>
            <a:p>
              <a:pPr algn="ctr"/>
              <a:r>
                <a:rPr lang="uk-UA" b="1" dirty="0">
                  <a:solidFill>
                    <a:schemeClr val="accent5"/>
                  </a:solidFill>
                </a:rPr>
                <a:t>повідомлень і стратегій 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86D17F8-3213-4E22-A135-1EB48417C8A6}"/>
                </a:ext>
              </a:extLst>
            </p:cNvPr>
            <p:cNvSpPr txBox="1"/>
            <p:nvPr/>
          </p:nvSpPr>
          <p:spPr>
            <a:xfrm>
              <a:off x="6784154" y="5798823"/>
              <a:ext cx="3612636" cy="4301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sz="1800" b="1" dirty="0">
                  <a:solidFill>
                    <a:schemeClr val="accent4"/>
                  </a:solidFill>
                </a:rPr>
                <a:t>Оптимізація бізнес-архітектури</a:t>
              </a:r>
              <a:endParaRPr lang="ru-RU" b="1" dirty="0">
                <a:solidFill>
                  <a:schemeClr val="accent4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97A318A-D796-4C00-A277-DEE538BB3496}"/>
                </a:ext>
              </a:extLst>
            </p:cNvPr>
            <p:cNvSpPr txBox="1"/>
            <p:nvPr/>
          </p:nvSpPr>
          <p:spPr>
            <a:xfrm>
              <a:off x="3238144" y="5789725"/>
              <a:ext cx="1686734" cy="4301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uk-UA" sz="1800" b="1" dirty="0">
                  <a:solidFill>
                    <a:schemeClr val="accent2"/>
                  </a:solidFill>
                </a:rPr>
                <a:t>Аудит бренду</a:t>
              </a:r>
              <a:endParaRPr lang="ru-RU" b="1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446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8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Прямая соединительная линия 30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Прямоугольник 32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B8B72B13-069B-4F8A-9437-FA58C3F1D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7" y="516836"/>
            <a:ext cx="3697683" cy="1960234"/>
          </a:xfrm>
        </p:spPr>
        <p:txBody>
          <a:bodyPr vert="horz" lIns="91440" tIns="45720" rIns="91440" bIns="45720" rtlCol="0" anchor="b">
            <a:noAutofit/>
          </a:bodyPr>
          <a:lstStyle/>
          <a:p>
            <a:pPr rtl="0"/>
            <a:r>
              <a:rPr lang="uk-UA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Розвиток бренду</a:t>
            </a:r>
          </a:p>
        </p:txBody>
      </p:sp>
      <p:cxnSp>
        <p:nvCxnSpPr>
          <p:cNvPr id="30" name="Прямая соединительная линия 34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Объект 5">
            <a:extLst>
              <a:ext uri="{FF2B5EF4-FFF2-40B4-BE49-F238E27FC236}">
                <a16:creationId xmlns:a16="http://schemas.microsoft.com/office/drawing/2014/main" id="{2281D70C-EE29-493E-838C-890184A02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0" y="2790854"/>
            <a:ext cx="3500509" cy="3766835"/>
          </a:xfrm>
        </p:spPr>
        <p:txBody>
          <a:bodyPr vert="horz" lIns="0" tIns="45720" rIns="0" bIns="45720" rtlCol="0">
            <a:noAutofit/>
          </a:bodyPr>
          <a:lstStyle/>
          <a:p>
            <a:pPr marL="0" indent="0" rtl="0">
              <a:buFont typeface="Calibri" panose="020F0502020204030204" pitchFamily="34" charset="0"/>
              <a:buNone/>
            </a:pPr>
            <a:r>
              <a:rPr lang="uk-UA" dirty="0">
                <a:effectLst/>
                <a:latin typeface="+mj-lt"/>
                <a:ea typeface="Times New Roman" panose="02020603050405020304" pitchFamily="18" charset="0"/>
              </a:rPr>
              <a:t>сукупність заходів, спрямованих на збільшення капіталу бренду за допомогою охоплення нових ринків збуту, введення нових продуктів і їх реклами</a:t>
            </a:r>
          </a:p>
          <a:p>
            <a:pPr rtl="0"/>
            <a:r>
              <a:rPr lang="uk-UA" dirty="0">
                <a:latin typeface="+mj-lt"/>
              </a:rPr>
              <a:t>розтягнення бренду</a:t>
            </a:r>
          </a:p>
          <a:p>
            <a:pPr rtl="0"/>
            <a:r>
              <a:rPr lang="uk-UA" dirty="0">
                <a:latin typeface="+mj-lt"/>
              </a:rPr>
              <a:t>розширення бренду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38C9FC9-CE88-4E67-9A5E-0175775F71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1" r="13537"/>
          <a:stretch/>
        </p:blipFill>
        <p:spPr>
          <a:xfrm>
            <a:off x="4232377" y="0"/>
            <a:ext cx="79627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27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2CC3EF0-F13E-468D-8198-2FFABAAB8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uk-UA" dirty="0"/>
              <a:t>Стратегії просування бренду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E22A3650-CE74-4B2A-A714-A99CA18988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5212080" cy="736282"/>
          </a:xfrm>
        </p:spPr>
        <p:txBody>
          <a:bodyPr rtlCol="0"/>
          <a:lstStyle/>
          <a:p>
            <a:pPr rtl="0"/>
            <a:r>
              <a:rPr lang="ru-RU" dirty="0"/>
              <a:t>КОМУНІКАЦІЙНА СТРАТЕГІЯ БРЕНДУ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EC401CC4-711A-4213-A098-6A62651D89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86731" y="2958274"/>
            <a:ext cx="4639736" cy="3613123"/>
          </a:xfrm>
        </p:spPr>
        <p:txBody>
          <a:bodyPr rtlCol="0">
            <a:noAutofit/>
          </a:bodyPr>
          <a:lstStyle/>
          <a:p>
            <a:pPr rtl="0"/>
            <a:r>
              <a:rPr lang="uk-UA" sz="2100" dirty="0">
                <a:latin typeface="+mj-lt"/>
              </a:rPr>
              <a:t>Обмеження в часі</a:t>
            </a:r>
          </a:p>
          <a:p>
            <a:pPr rtl="0"/>
            <a:r>
              <a:rPr lang="uk-UA" sz="2100" dirty="0">
                <a:effectLst/>
                <a:latin typeface="+mj-lt"/>
                <a:ea typeface="Times New Roman" panose="02020603050405020304" pitchFamily="18" charset="0"/>
              </a:rPr>
              <a:t>Наявність ідеї, яку необхідно передати споживачеві через свій товар</a:t>
            </a:r>
            <a:endParaRPr lang="uk-UA" sz="2100" dirty="0">
              <a:latin typeface="+mj-lt"/>
            </a:endParaRPr>
          </a:p>
          <a:p>
            <a:pPr rtl="0"/>
            <a:r>
              <a:rPr lang="uk-UA" sz="2100" dirty="0">
                <a:effectLst/>
                <a:latin typeface="+mj-lt"/>
                <a:ea typeface="Times New Roman" panose="02020603050405020304" pitchFamily="18" charset="0"/>
              </a:rPr>
              <a:t>Розробка методів передачі ідеї споживачеві</a:t>
            </a:r>
          </a:p>
          <a:p>
            <a:pPr rtl="0"/>
            <a:r>
              <a:rPr lang="uk-UA" sz="2100" dirty="0">
                <a:effectLst/>
                <a:latin typeface="+mj-lt"/>
                <a:ea typeface="Times New Roman" panose="02020603050405020304" pitchFamily="18" charset="0"/>
              </a:rPr>
              <a:t>Наявність простору для реалізації комунікації зі споживачем </a:t>
            </a:r>
            <a:endParaRPr lang="uk-UA" sz="2100" dirty="0">
              <a:latin typeface="+mj-lt"/>
            </a:endParaRP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97F6AE95-B6EE-4C2B-8982-2E15916B02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ru-RU" dirty="0"/>
              <a:t>ПОЗИЦІОНУВАННЯ БРЕНДУ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5F5CF3C2-A35B-4374-871A-C68ACFAD47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05394" y="2958273"/>
            <a:ext cx="4778885" cy="2910821"/>
          </a:xfrm>
        </p:spPr>
        <p:txBody>
          <a:bodyPr rtlCol="0">
            <a:noAutofit/>
          </a:bodyPr>
          <a:lstStyle/>
          <a:p>
            <a:pPr rtl="0"/>
            <a:r>
              <a:rPr lang="uk-UA" sz="2100" dirty="0">
                <a:effectLst/>
                <a:latin typeface="+mj-lt"/>
                <a:ea typeface="Times New Roman" panose="02020603050405020304" pitchFamily="18" charset="0"/>
              </a:rPr>
              <a:t>Основне завдання - створення позитивних асоціацій у споживача при згадці про товар</a:t>
            </a:r>
          </a:p>
          <a:p>
            <a:pPr rtl="0"/>
            <a:r>
              <a:rPr lang="uk-UA" sz="2100" dirty="0">
                <a:effectLst/>
                <a:latin typeface="+mj-lt"/>
                <a:ea typeface="Times New Roman" panose="02020603050405020304" pitchFamily="18" charset="0"/>
              </a:rPr>
              <a:t>Маркетингові дослідження думки споживачів, аналіз конкурентів</a:t>
            </a:r>
          </a:p>
          <a:p>
            <a:pPr rtl="0"/>
            <a:r>
              <a:rPr lang="uk-UA" sz="2100" dirty="0">
                <a:effectLst/>
                <a:latin typeface="+mj-lt"/>
                <a:ea typeface="Times New Roman" panose="02020603050405020304" pitchFamily="18" charset="0"/>
              </a:rPr>
              <a:t>Розробка іміджу торгової марки</a:t>
            </a:r>
          </a:p>
          <a:p>
            <a:pPr rtl="0"/>
            <a:r>
              <a:rPr lang="uk-UA" sz="2100" dirty="0">
                <a:effectLst/>
                <a:latin typeface="+mj-lt"/>
                <a:ea typeface="Times New Roman" panose="02020603050405020304" pitchFamily="18" charset="0"/>
              </a:rPr>
              <a:t>Оцінка сприйняття споживачами нового бренду</a:t>
            </a:r>
            <a:endParaRPr lang="ru-RU" sz="2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147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17366F56-B8FF-48A0-AF71-EC4BD9531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200" y="1493521"/>
            <a:ext cx="3068833" cy="3535680"/>
          </a:xfrm>
        </p:spPr>
        <p:txBody>
          <a:bodyPr rtlCol="0">
            <a:normAutofit fontScale="90000"/>
          </a:bodyPr>
          <a:lstStyle/>
          <a:p>
            <a:pPr rtl="0"/>
            <a:r>
              <a:rPr lang="uk-UA" dirty="0"/>
              <a:t>Інструменти підвищення активності користувачів в соціальних мережах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F74FED9E-E7B7-481E-8BD9-53BE272F0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uk-UA" dirty="0">
                <a:latin typeface="+mj-lt"/>
              </a:rPr>
              <a:t>Білі та чорні інструменти </a:t>
            </a:r>
            <a:r>
              <a:rPr lang="en-US" dirty="0">
                <a:latin typeface="+mj-lt"/>
              </a:rPr>
              <a:t>SMM</a:t>
            </a:r>
            <a:endParaRPr lang="uk-UA" dirty="0">
              <a:latin typeface="+mj-lt"/>
            </a:endParaRPr>
          </a:p>
          <a:p>
            <a:r>
              <a:rPr lang="uk-UA" dirty="0">
                <a:latin typeface="+mj-lt"/>
              </a:rPr>
              <a:t>Тренди в </a:t>
            </a:r>
            <a:r>
              <a:rPr lang="uk-UA" dirty="0"/>
              <a:t>SMM</a:t>
            </a:r>
            <a:endParaRPr lang="uk-UA" dirty="0">
              <a:latin typeface="+mj-lt"/>
            </a:endParaRPr>
          </a:p>
        </p:txBody>
      </p:sp>
      <p:sp>
        <p:nvSpPr>
          <p:cNvPr id="5" name="Прямоугольник 4" descr="Пользователи">
            <a:extLst>
              <a:ext uri="{FF2B5EF4-FFF2-40B4-BE49-F238E27FC236}">
                <a16:creationId xmlns:a16="http://schemas.microsoft.com/office/drawing/2014/main" id="{C123C14A-AC1C-49E6-84C6-5EC75804E103}"/>
              </a:ext>
            </a:extLst>
          </p:cNvPr>
          <p:cNvSpPr/>
          <p:nvPr/>
        </p:nvSpPr>
        <p:spPr>
          <a:xfrm>
            <a:off x="4511716" y="2417888"/>
            <a:ext cx="1043437" cy="104343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822882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FEFADC-1ECC-45BD-B9E8-3CFEF6CE4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uk-UA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Білі інструменти </a:t>
            </a: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SMM</a:t>
            </a:r>
            <a:endParaRPr lang="ru-RU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Рисунок 7" descr="Люди что-то обсуждают">
            <a:extLst>
              <a:ext uri="{FF2B5EF4-FFF2-40B4-BE49-F238E27FC236}">
                <a16:creationId xmlns:a16="http://schemas.microsoft.com/office/drawing/2014/main" id="{7830119B-592B-41DB-B601-F7EB61B4E1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618" r="12950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0F28FD-683A-4188-810D-0EBFAB286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5983606" cy="4313070"/>
          </a:xfrm>
        </p:spPr>
        <p:txBody>
          <a:bodyPr vert="horz" lIns="0" tIns="45720" rIns="0" bIns="45720" rtlCol="0">
            <a:normAutofit/>
          </a:bodyPr>
          <a:lstStyle/>
          <a:p>
            <a:pPr rtl="0"/>
            <a:r>
              <a:rPr lang="uk-UA" dirty="0">
                <a:latin typeface="+mj-lt"/>
              </a:rPr>
              <a:t>Контент-маркетинг</a:t>
            </a:r>
          </a:p>
          <a:p>
            <a:pPr rtl="0"/>
            <a:r>
              <a:rPr lang="uk-UA" dirty="0">
                <a:latin typeface="+mj-lt"/>
              </a:rPr>
              <a:t>Управління спільнотою </a:t>
            </a:r>
          </a:p>
          <a:p>
            <a:pPr rtl="0"/>
            <a:r>
              <a:rPr lang="uk-UA" dirty="0">
                <a:latin typeface="+mj-lt"/>
              </a:rPr>
              <a:t>Робота з блогерами</a:t>
            </a:r>
          </a:p>
          <a:p>
            <a:pPr rtl="0"/>
            <a:r>
              <a:rPr lang="uk-UA" dirty="0">
                <a:latin typeface="+mj-lt"/>
              </a:rPr>
              <a:t>Реклама (органічна та </a:t>
            </a:r>
            <a:r>
              <a:rPr lang="uk-UA" dirty="0" err="1">
                <a:latin typeface="+mj-lt"/>
              </a:rPr>
              <a:t>таргетована</a:t>
            </a:r>
            <a:r>
              <a:rPr lang="uk-UA" dirty="0">
                <a:latin typeface="+mj-lt"/>
              </a:rPr>
              <a:t>)</a:t>
            </a:r>
          </a:p>
          <a:p>
            <a:pPr rtl="0"/>
            <a:r>
              <a:rPr lang="uk-UA" dirty="0">
                <a:latin typeface="+mj-lt"/>
              </a:rPr>
              <a:t>Реклама в додатках/іграх</a:t>
            </a:r>
          </a:p>
          <a:p>
            <a:pPr rtl="0"/>
            <a:r>
              <a:rPr lang="uk-UA" dirty="0">
                <a:latin typeface="+mj-lt"/>
              </a:rPr>
              <a:t>Конкурси</a:t>
            </a:r>
          </a:p>
          <a:p>
            <a:pPr rtl="0"/>
            <a:r>
              <a:rPr lang="uk-UA" dirty="0">
                <a:latin typeface="+mj-lt"/>
              </a:rPr>
              <a:t>Крос-</a:t>
            </a:r>
            <a:r>
              <a:rPr lang="uk-UA" dirty="0" err="1">
                <a:latin typeface="+mj-lt"/>
              </a:rPr>
              <a:t>промо</a:t>
            </a:r>
            <a:r>
              <a:rPr lang="uk-UA" dirty="0">
                <a:latin typeface="+mj-lt"/>
              </a:rPr>
              <a:t>, хештеги</a:t>
            </a:r>
          </a:p>
          <a:p>
            <a:pPr rtl="0"/>
            <a:r>
              <a:rPr lang="uk-UA" dirty="0">
                <a:latin typeface="+mj-lt"/>
              </a:rPr>
              <a:t>Пошукова оптимізація тощо</a:t>
            </a:r>
          </a:p>
          <a:p>
            <a:pPr rtl="0"/>
            <a:endParaRPr lang="uk-U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45513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0A00F9-D963-4CBF-AFED-A61D26CD3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56982"/>
            <a:ext cx="4632960" cy="1469203"/>
          </a:xfrm>
        </p:spPr>
        <p:txBody>
          <a:bodyPr/>
          <a:lstStyle/>
          <a:p>
            <a:r>
              <a:rPr lang="uk-UA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Сірі інструменти </a:t>
            </a: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SMM</a:t>
            </a:r>
            <a:endParaRPr lang="ru-RU" sz="48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1F57D2-5778-4AC1-BAAA-6750E6BF4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4920" y="2682239"/>
            <a:ext cx="4632960" cy="2684177"/>
          </a:xfrm>
        </p:spPr>
        <p:txBody>
          <a:bodyPr/>
          <a:lstStyle/>
          <a:p>
            <a:r>
              <a:rPr lang="uk-UA" sz="2800" noProof="0" dirty="0"/>
              <a:t>Накрутка підписників</a:t>
            </a:r>
          </a:p>
          <a:p>
            <a:r>
              <a:rPr lang="ru-RU" sz="2800" noProof="0" dirty="0"/>
              <a:t>Спам </a:t>
            </a:r>
          </a:p>
          <a:p>
            <a:r>
              <a:rPr lang="uk-UA" sz="2800" noProof="0" dirty="0"/>
              <a:t>Масфоловінг </a:t>
            </a:r>
            <a:endParaRPr lang="ru-RU" sz="2800" noProof="0" dirty="0"/>
          </a:p>
          <a:p>
            <a:endParaRPr lang="uk-UA" noProof="0" dirty="0"/>
          </a:p>
          <a:p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A95478B-5A40-4396-868D-9176AC4BEC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67" r="4365"/>
          <a:stretch/>
        </p:blipFill>
        <p:spPr>
          <a:xfrm>
            <a:off x="6446519" y="0"/>
            <a:ext cx="57454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48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E09A200-4838-4284-BD1E-19701CABB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476411" cy="1450757"/>
          </a:xfrm>
        </p:spPr>
        <p:txBody>
          <a:bodyPr rtlCol="0"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4800" dirty="0"/>
              <a:t>Тренди в SMM</a:t>
            </a:r>
            <a:endParaRPr lang="uk-UA" sz="4800" dirty="0">
              <a:latin typeface="+mj-lt"/>
            </a:endParaRPr>
          </a:p>
        </p:txBody>
      </p:sp>
      <p:graphicFrame>
        <p:nvGraphicFramePr>
          <p:cNvPr id="9" name="Объект 6" descr="Это слайд повестки дня со значками и текстом">
            <a:extLst>
              <a:ext uri="{FF2B5EF4-FFF2-40B4-BE49-F238E27FC236}">
                <a16:creationId xmlns:a16="http://schemas.microsoft.com/office/drawing/2014/main" id="{08D3DC19-5976-4026-819D-310A946269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3025258"/>
              </p:ext>
            </p:extLst>
          </p:nvPr>
        </p:nvGraphicFramePr>
        <p:xfrm>
          <a:off x="266541" y="1854674"/>
          <a:ext cx="11658918" cy="42565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96331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690374C-1A59-4A71-8148-5C0E026A3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uk-UA" sz="4800" dirty="0"/>
              <a:t>Тренди в SMM</a:t>
            </a:r>
            <a:endParaRPr lang="ru-RU" dirty="0"/>
          </a:p>
        </p:txBody>
      </p:sp>
      <p:graphicFrame>
        <p:nvGraphicFramePr>
          <p:cNvPr id="9" name="Объект 6" descr="Планы действий и соответствующие значки">
            <a:extLst>
              <a:ext uri="{FF2B5EF4-FFF2-40B4-BE49-F238E27FC236}">
                <a16:creationId xmlns:a16="http://schemas.microsoft.com/office/drawing/2014/main" id="{B0AB7E84-2C4E-4170-8A50-4B76D09657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098668"/>
              </p:ext>
            </p:extLst>
          </p:nvPr>
        </p:nvGraphicFramePr>
        <p:xfrm>
          <a:off x="1096962" y="1935480"/>
          <a:ext cx="10393997" cy="39491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17157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17366F56-B8FF-48A0-AF71-EC4BD9531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200" y="1493521"/>
            <a:ext cx="3068833" cy="3535680"/>
          </a:xfrm>
        </p:spPr>
        <p:txBody>
          <a:bodyPr rtlCol="0">
            <a:normAutofit/>
          </a:bodyPr>
          <a:lstStyle/>
          <a:p>
            <a:pPr rtl="0"/>
            <a:r>
              <a:rPr lang="uk-UA" dirty="0"/>
              <a:t>Аутсорсинг в </a:t>
            </a:r>
            <a:r>
              <a:rPr lang="en-US" dirty="0"/>
              <a:t>SMM</a:t>
            </a:r>
            <a:endParaRPr lang="uk-UA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F74FED9E-E7B7-481E-8BD9-53BE272F0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8529" y="1493520"/>
            <a:ext cx="4654296" cy="3427275"/>
          </a:xfrm>
        </p:spPr>
        <p:txBody>
          <a:bodyPr rtlCol="0"/>
          <a:lstStyle/>
          <a:p>
            <a:r>
              <a:rPr lang="uk-UA" dirty="0">
                <a:latin typeface="+mj-lt"/>
              </a:rPr>
              <a:t>Переваги та недоліки </a:t>
            </a:r>
            <a:r>
              <a:rPr lang="en-US" dirty="0">
                <a:latin typeface="+mj-lt"/>
              </a:rPr>
              <a:t>SMM</a:t>
            </a:r>
            <a:r>
              <a:rPr lang="uk-UA" dirty="0">
                <a:latin typeface="+mj-lt"/>
              </a:rPr>
              <a:t>-фахівця в штаті та на аутсорсингу</a:t>
            </a:r>
          </a:p>
          <a:p>
            <a:r>
              <a:rPr lang="uk-UA" dirty="0">
                <a:latin typeface="+mj-lt"/>
                <a:ea typeface="Calibri" panose="020F0502020204030204" pitchFamily="34" charset="0"/>
              </a:rPr>
              <a:t>Бюджет на SMM-кампанію</a:t>
            </a:r>
            <a:endParaRPr lang="uk-UA" dirty="0">
              <a:latin typeface="+mj-lt"/>
            </a:endParaRPr>
          </a:p>
        </p:txBody>
      </p:sp>
      <p:sp>
        <p:nvSpPr>
          <p:cNvPr id="5" name="Прямоугольник 4" descr="Пользователи">
            <a:extLst>
              <a:ext uri="{FF2B5EF4-FFF2-40B4-BE49-F238E27FC236}">
                <a16:creationId xmlns:a16="http://schemas.microsoft.com/office/drawing/2014/main" id="{C123C14A-AC1C-49E6-84C6-5EC75804E103}"/>
              </a:ext>
            </a:extLst>
          </p:cNvPr>
          <p:cNvSpPr/>
          <p:nvPr/>
        </p:nvSpPr>
        <p:spPr>
          <a:xfrm>
            <a:off x="4511716" y="2417888"/>
            <a:ext cx="1043437" cy="104343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1146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Организация, Офис ">
            <a:extLst>
              <a:ext uri="{FF2B5EF4-FFF2-40B4-BE49-F238E27FC236}">
                <a16:creationId xmlns:a16="http://schemas.microsoft.com/office/drawing/2014/main" id="{252793D9-9D19-46B1-AC25-73D1587617B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3541486"/>
          </a:xfr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6B9FD8B-5D1C-457B-8A59-E4F48DF9C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9561" y="-46271"/>
            <a:ext cx="12192000" cy="354148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0C9D11D0-1CA9-42D5-AF43-178886E16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8" y="793756"/>
            <a:ext cx="10805161" cy="1004563"/>
          </a:xfrm>
        </p:spPr>
        <p:txBody>
          <a:bodyPr rtlCol="0"/>
          <a:lstStyle/>
          <a:p>
            <a:pPr rtl="0"/>
            <a:r>
              <a:rPr lang="uk-UA" dirty="0"/>
              <a:t>Що краще: </a:t>
            </a:r>
            <a:r>
              <a:rPr lang="uk-UA" dirty="0">
                <a:effectLst/>
                <a:ea typeface="Calibri" panose="020F0502020204030204" pitchFamily="34" charset="0"/>
              </a:rPr>
              <a:t>найняти SMM-</a:t>
            </a:r>
            <a:r>
              <a:rPr lang="uk-UA" dirty="0" err="1">
                <a:effectLst/>
                <a:ea typeface="Calibri" panose="020F0502020204030204" pitchFamily="34" charset="0"/>
              </a:rPr>
              <a:t>щика</a:t>
            </a:r>
            <a:r>
              <a:rPr lang="uk-UA" dirty="0">
                <a:effectLst/>
                <a:ea typeface="Calibri" panose="020F0502020204030204" pitchFamily="34" charset="0"/>
              </a:rPr>
              <a:t> в штат чи на аутсорсинг?</a:t>
            </a:r>
            <a:endParaRPr lang="ru-RU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D447B9F0-E0A0-4BBE-B121-CB430CF0BA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77840" y="0"/>
            <a:ext cx="1036320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F7FCD230-80C3-4221-BD83-0AF697C8C66A}"/>
              </a:ext>
            </a:extLst>
          </p:cNvPr>
          <p:cNvSpPr/>
          <p:nvPr/>
        </p:nvSpPr>
        <p:spPr>
          <a:xfrm>
            <a:off x="289561" y="4329354"/>
            <a:ext cx="3749042" cy="221599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rtl="0"/>
            <a:r>
              <a:rPr lang="uk-UA" sz="3000" b="1" dirty="0">
                <a:solidFill>
                  <a:schemeClr val="accent1"/>
                </a:solidFill>
              </a:rPr>
              <a:t>Фахівець в штаті</a:t>
            </a:r>
          </a:p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uk-UA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Коли бюджет обмежений</a:t>
            </a:r>
          </a:p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uk-UA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Коли необхідно виконувати одразу безліч завдань</a:t>
            </a:r>
            <a:endParaRPr lang="uk-UA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uk-UA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Коли є ресурси нового відділу</a:t>
            </a:r>
          </a:p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uk-UA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Коли потрібно розібратися у специфіці бізнесу</a:t>
            </a:r>
            <a:endParaRPr lang="ru-RU" dirty="0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5FD8CEFD-B7FD-494C-9958-FFC3682AFFA4}"/>
              </a:ext>
            </a:extLst>
          </p:cNvPr>
          <p:cNvSpPr/>
          <p:nvPr/>
        </p:nvSpPr>
        <p:spPr>
          <a:xfrm>
            <a:off x="4371379" y="4385806"/>
            <a:ext cx="4086822" cy="215443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rtl="0"/>
            <a:r>
              <a:rPr lang="uk-UA" sz="2600" b="1" dirty="0">
                <a:solidFill>
                  <a:schemeClr val="accent1"/>
                </a:solidFill>
              </a:rPr>
              <a:t>Фахівець із </a:t>
            </a:r>
            <a:r>
              <a:rPr lang="en-US" sz="2600" b="1" dirty="0">
                <a:solidFill>
                  <a:schemeClr val="accent1"/>
                </a:solidFill>
              </a:rPr>
              <a:t>SMM</a:t>
            </a:r>
            <a:r>
              <a:rPr lang="uk-UA" sz="2600" b="1" dirty="0">
                <a:solidFill>
                  <a:schemeClr val="accent1"/>
                </a:solidFill>
              </a:rPr>
              <a:t>-агентства</a:t>
            </a:r>
            <a:endParaRPr lang="ru-RU" sz="2600" b="1" dirty="0">
              <a:solidFill>
                <a:schemeClr val="accent1"/>
              </a:solidFill>
            </a:endParaRPr>
          </a:p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uk-UA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Коли потрібний гарантований результат</a:t>
            </a:r>
          </a:p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uk-UA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Коли не хочете заглиблюватись у контроль роботи</a:t>
            </a:r>
            <a:endParaRPr lang="uk-UA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uk-UA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Коли ви відчуваєте необхідність делегування повноважень</a:t>
            </a:r>
            <a:endParaRPr lang="ru-RU" dirty="0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D0D034E2-BF66-4CC7-A5E7-6632D8A1EC90}"/>
              </a:ext>
            </a:extLst>
          </p:cNvPr>
          <p:cNvSpPr/>
          <p:nvPr/>
        </p:nvSpPr>
        <p:spPr>
          <a:xfrm>
            <a:off x="8859578" y="4401772"/>
            <a:ext cx="3105725" cy="141577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rtl="0"/>
            <a:r>
              <a:rPr lang="uk-UA" sz="3200" b="1" dirty="0">
                <a:solidFill>
                  <a:schemeClr val="accent1"/>
                </a:solidFill>
              </a:rPr>
              <a:t>Фрілансер</a:t>
            </a:r>
          </a:p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uk-UA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Коли хочеться заощадити</a:t>
            </a:r>
          </a:p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uk-UA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Коли у вас одноразове завдання</a:t>
            </a:r>
            <a:endParaRPr lang="ru-RU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640E111-04BF-4FBE-82C3-68526867F910}"/>
              </a:ext>
            </a:extLst>
          </p:cNvPr>
          <p:cNvGrpSpPr/>
          <p:nvPr/>
        </p:nvGrpSpPr>
        <p:grpSpPr>
          <a:xfrm>
            <a:off x="304799" y="2119085"/>
            <a:ext cx="3105724" cy="2162629"/>
            <a:chOff x="1097279" y="2119085"/>
            <a:chExt cx="3105724" cy="2162629"/>
          </a:xfrm>
        </p:grpSpPr>
        <p:pic>
          <p:nvPicPr>
            <p:cNvPr id="8" name="Рисунок 7" descr="Человек позирует&#10;&#10;">
              <a:extLst>
                <a:ext uri="{FF2B5EF4-FFF2-40B4-BE49-F238E27FC236}">
                  <a16:creationId xmlns:a16="http://schemas.microsoft.com/office/drawing/2014/main" id="{70886311-3B64-4DC3-B8DA-A60A6A4632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97279" y="2119085"/>
              <a:ext cx="3105724" cy="2162629"/>
            </a:xfrm>
            <a:prstGeom prst="rect">
              <a:avLst/>
            </a:prstGeom>
          </p:spPr>
        </p:pic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623E8F64-A337-487B-B96A-8EFD2FE65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7279" y="2119086"/>
              <a:ext cx="3105724" cy="125640"/>
            </a:xfrm>
            <a:prstGeom prst="rect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</p:grp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42F713C5-6422-40E9-8F1E-585C8682A408}"/>
              </a:ext>
            </a:extLst>
          </p:cNvPr>
          <p:cNvGrpSpPr/>
          <p:nvPr/>
        </p:nvGrpSpPr>
        <p:grpSpPr>
          <a:xfrm>
            <a:off x="4582190" y="2119085"/>
            <a:ext cx="3105724" cy="2162630"/>
            <a:chOff x="4582190" y="2119085"/>
            <a:chExt cx="3105724" cy="2162630"/>
          </a:xfrm>
        </p:grpSpPr>
        <p:pic>
          <p:nvPicPr>
            <p:cNvPr id="3" name="Рисунок 2" descr="Человек смотрит в камеру&#10;&#10;">
              <a:extLst>
                <a:ext uri="{FF2B5EF4-FFF2-40B4-BE49-F238E27FC236}">
                  <a16:creationId xmlns:a16="http://schemas.microsoft.com/office/drawing/2014/main" id="{5301A91A-F36F-4DD8-B727-D80D34662D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582190" y="2119087"/>
              <a:ext cx="3105724" cy="2162628"/>
            </a:xfrm>
            <a:prstGeom prst="rect">
              <a:avLst/>
            </a:prstGeom>
          </p:spPr>
        </p:pic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DBBCCE7F-7C73-48DF-B394-594D9BCFF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582190" y="2119085"/>
              <a:ext cx="3105724" cy="125640"/>
            </a:xfrm>
            <a:prstGeom prst="rect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F1877909-EFC1-4764-8478-07F4797E6D52}"/>
              </a:ext>
            </a:extLst>
          </p:cNvPr>
          <p:cNvGrpSpPr/>
          <p:nvPr/>
        </p:nvGrpSpPr>
        <p:grpSpPr>
          <a:xfrm>
            <a:off x="8859581" y="2041314"/>
            <a:ext cx="3105725" cy="2162630"/>
            <a:chOff x="8067100" y="2119085"/>
            <a:chExt cx="3105725" cy="2162630"/>
          </a:xfrm>
        </p:grpSpPr>
        <p:pic>
          <p:nvPicPr>
            <p:cNvPr id="10" name="Рисунок 9" descr="Мужской ">
              <a:extLst>
                <a:ext uri="{FF2B5EF4-FFF2-40B4-BE49-F238E27FC236}">
                  <a16:creationId xmlns:a16="http://schemas.microsoft.com/office/drawing/2014/main" id="{ACB17B5C-4599-46ED-9FF8-F2017749EF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067100" y="2119087"/>
              <a:ext cx="3105725" cy="2162628"/>
            </a:xfrm>
            <a:prstGeom prst="rect">
              <a:avLst/>
            </a:prstGeom>
          </p:spPr>
        </p:pic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95EB0A28-B294-49C5-9D69-34BA4D21E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067101" y="2119085"/>
              <a:ext cx="3105724" cy="125640"/>
            </a:xfrm>
            <a:prstGeom prst="rect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294537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0A5C30F-185D-413F-9005-B41DD0F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uk-UA" dirty="0"/>
              <a:t>Питання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40FC70B0-5D08-4BDC-852E-3FD7214DA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8265" y="723900"/>
            <a:ext cx="5672192" cy="4849586"/>
          </a:xfrm>
        </p:spPr>
        <p:txBody>
          <a:bodyPr numCol="2" rtlCol="0"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/>
              <a:t>SMM-стратегія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600" dirty="0"/>
              <a:t>Сутність SMM-стратегії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600" dirty="0">
                <a:latin typeface="+mj-lt"/>
              </a:rPr>
              <a:t>Кроки із розробки 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600" dirty="0"/>
              <a:t>SMM-стратегії</a:t>
            </a:r>
            <a:endParaRPr lang="uk-UA" sz="1600" dirty="0">
              <a:latin typeface="+mj-lt"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600" dirty="0"/>
              <a:t>Вектори SMM-стратегії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lang="uk-UA" dirty="0"/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Елементи стратегії просування бренду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600" dirty="0">
                <a:latin typeface="+mj-lt"/>
              </a:rPr>
              <a:t>Стратегія бренду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600" dirty="0">
                <a:latin typeface="+mj-lt"/>
              </a:rPr>
              <a:t>Елементи стратегії бренду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600" dirty="0">
                <a:latin typeface="+mj-lt"/>
              </a:rPr>
              <a:t>Етапи побудови бренд-стратегії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uk-UA" dirty="0"/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Методи SMM просування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600" dirty="0">
                <a:latin typeface="+mj-lt"/>
              </a:rPr>
              <a:t>Методи маркетингу в соціальних мережах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600" dirty="0">
                <a:latin typeface="+mj-lt"/>
              </a:rPr>
              <a:t>Безкоштовні та платні методи просування</a:t>
            </a:r>
          </a:p>
          <a:p>
            <a:pPr marL="5334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Інструменти підвищення активності користувачів у соціальних мережах</a:t>
            </a:r>
          </a:p>
          <a:p>
            <a:pPr marL="5334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600" dirty="0">
                <a:latin typeface="+mj-lt"/>
              </a:rPr>
              <a:t>Білі та чорні інструменти </a:t>
            </a:r>
            <a:r>
              <a:rPr lang="en-US" sz="1600" dirty="0">
                <a:latin typeface="+mj-lt"/>
              </a:rPr>
              <a:t>SMM</a:t>
            </a:r>
            <a:endParaRPr lang="uk-UA" sz="1600" dirty="0">
              <a:latin typeface="+mj-lt"/>
            </a:endParaRPr>
          </a:p>
          <a:p>
            <a:pPr marL="5334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600" dirty="0">
                <a:latin typeface="+mj-lt"/>
              </a:rPr>
              <a:t>Тренди в </a:t>
            </a:r>
            <a:r>
              <a:rPr lang="uk-UA" sz="1600" dirty="0"/>
              <a:t>SMM</a:t>
            </a:r>
            <a:endParaRPr lang="uk-UA" sz="1600" dirty="0">
              <a:latin typeface="+mj-lt"/>
            </a:endParaRPr>
          </a:p>
          <a:p>
            <a:pPr marL="533400" indent="0" rtl="0">
              <a:spcBef>
                <a:spcPts val="0"/>
              </a:spcBef>
              <a:spcAft>
                <a:spcPts val="0"/>
              </a:spcAft>
              <a:buNone/>
            </a:pPr>
            <a:endParaRPr lang="uk-UA" sz="1600" dirty="0">
              <a:latin typeface="+mj-lt"/>
            </a:endParaRPr>
          </a:p>
          <a:p>
            <a:pPr marL="53340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uk-UA" dirty="0"/>
          </a:p>
          <a:p>
            <a:pPr marL="5334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Аутсорсинг SMM</a:t>
            </a:r>
          </a:p>
          <a:p>
            <a:pPr marL="5334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600" dirty="0">
                <a:latin typeface="+mj-lt"/>
              </a:rPr>
              <a:t>Переваги та недоліки </a:t>
            </a:r>
            <a:r>
              <a:rPr lang="en-US" sz="1600" dirty="0">
                <a:latin typeface="+mj-lt"/>
              </a:rPr>
              <a:t>SMM</a:t>
            </a:r>
            <a:r>
              <a:rPr lang="uk-UA" sz="1600" dirty="0">
                <a:latin typeface="+mj-lt"/>
              </a:rPr>
              <a:t>-фахівця в штаті та на аутсорсингу</a:t>
            </a:r>
          </a:p>
          <a:p>
            <a:pPr marL="5334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600" dirty="0">
                <a:effectLst/>
                <a:latin typeface="+mj-lt"/>
                <a:ea typeface="Calibri" panose="020F0502020204030204" pitchFamily="34" charset="0"/>
              </a:rPr>
              <a:t>Бюджет на SMM-кампанію</a:t>
            </a:r>
            <a:endParaRPr lang="uk-UA" sz="1600" dirty="0">
              <a:latin typeface="+mj-lt"/>
            </a:endParaRPr>
          </a:p>
        </p:txBody>
      </p:sp>
      <p:sp>
        <p:nvSpPr>
          <p:cNvPr id="27" name="Прямоугольник 26" descr="Рукопожатие">
            <a:extLst>
              <a:ext uri="{FF2B5EF4-FFF2-40B4-BE49-F238E27FC236}">
                <a16:creationId xmlns:a16="http://schemas.microsoft.com/office/drawing/2014/main" id="{BEF34E1C-44B9-4EFC-8126-D51A3EA9BF40}"/>
              </a:ext>
            </a:extLst>
          </p:cNvPr>
          <p:cNvSpPr/>
          <p:nvPr/>
        </p:nvSpPr>
        <p:spPr>
          <a:xfrm>
            <a:off x="5468841" y="860611"/>
            <a:ext cx="499424" cy="499424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8" name="Прямоугольник 27" descr="Линейчатая диаграмма">
            <a:extLst>
              <a:ext uri="{FF2B5EF4-FFF2-40B4-BE49-F238E27FC236}">
                <a16:creationId xmlns:a16="http://schemas.microsoft.com/office/drawing/2014/main" id="{7810A56D-FB7B-429D-835B-7A0CD7BCB96A}"/>
              </a:ext>
            </a:extLst>
          </p:cNvPr>
          <p:cNvSpPr/>
          <p:nvPr/>
        </p:nvSpPr>
        <p:spPr>
          <a:xfrm>
            <a:off x="5493983" y="2515520"/>
            <a:ext cx="499424" cy="499424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332956"/>
              <a:satOff val="-147"/>
              <a:lumOff val="392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Прямоугольник 28" descr="Значок галочки">
            <a:extLst>
              <a:ext uri="{FF2B5EF4-FFF2-40B4-BE49-F238E27FC236}">
                <a16:creationId xmlns:a16="http://schemas.microsoft.com/office/drawing/2014/main" id="{9C6EFB52-3349-4B07-BB85-12C3EA673CEA}"/>
              </a:ext>
            </a:extLst>
          </p:cNvPr>
          <p:cNvSpPr/>
          <p:nvPr/>
        </p:nvSpPr>
        <p:spPr>
          <a:xfrm>
            <a:off x="5594365" y="4420141"/>
            <a:ext cx="373900" cy="394492"/>
          </a:xfrm>
          <a:prstGeom prst="rect">
            <a:avLst/>
          </a:prstGeom>
          <a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665912"/>
              <a:satOff val="-293"/>
              <a:lumOff val="784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Прямоугольник 29" descr="Группа">
            <a:extLst>
              <a:ext uri="{FF2B5EF4-FFF2-40B4-BE49-F238E27FC236}">
                <a16:creationId xmlns:a16="http://schemas.microsoft.com/office/drawing/2014/main" id="{88F8C9F3-7615-45BF-B785-33C277085718}"/>
              </a:ext>
            </a:extLst>
          </p:cNvPr>
          <p:cNvSpPr/>
          <p:nvPr/>
        </p:nvSpPr>
        <p:spPr>
          <a:xfrm>
            <a:off x="8779376" y="860611"/>
            <a:ext cx="499424" cy="499424"/>
          </a:xfrm>
          <a:prstGeom prst="rect">
            <a:avLst/>
          </a:prstGeom>
          <a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998868"/>
              <a:satOff val="-440"/>
              <a:lumOff val="1177"/>
              <a:alphaOff val="0"/>
            </a:schemeClr>
          </a:effectRef>
          <a:fontRef idx="minor">
            <a:schemeClr val="lt1"/>
          </a:fontRef>
        </p:style>
      </p:sp>
      <p:sp>
        <p:nvSpPr>
          <p:cNvPr id="31" name="Прямоугольник 30" descr="Справка">
            <a:extLst>
              <a:ext uri="{FF2B5EF4-FFF2-40B4-BE49-F238E27FC236}">
                <a16:creationId xmlns:a16="http://schemas.microsoft.com/office/drawing/2014/main" id="{B15A1DA1-0781-4F05-ADA9-ADBE27A12E44}"/>
              </a:ext>
            </a:extLst>
          </p:cNvPr>
          <p:cNvSpPr/>
          <p:nvPr/>
        </p:nvSpPr>
        <p:spPr>
          <a:xfrm>
            <a:off x="8804361" y="3729388"/>
            <a:ext cx="499424" cy="499424"/>
          </a:xfrm>
          <a:prstGeom prst="rect">
            <a:avLst/>
          </a:prstGeom>
          <a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1331824"/>
              <a:satOff val="-586"/>
              <a:lumOff val="1569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67318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Прямоугольник 37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A2408148-307A-49CD-B792-9631633A9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6"/>
            <a:ext cx="3100136" cy="1960234"/>
          </a:xfrm>
        </p:spPr>
        <p:txBody>
          <a:bodyPr vert="horz" lIns="91440" tIns="45720" rIns="91440" bIns="45720" rtlCol="0">
            <a:normAutofit/>
          </a:bodyPr>
          <a:lstStyle/>
          <a:p>
            <a:pPr rtl="0"/>
            <a:r>
              <a:rPr lang="uk-UA" sz="4000" dirty="0"/>
              <a:t>Як досягти максимуму?</a:t>
            </a:r>
          </a:p>
        </p:txBody>
      </p: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бъект 9">
            <a:extLst>
              <a:ext uri="{FF2B5EF4-FFF2-40B4-BE49-F238E27FC236}">
                <a16:creationId xmlns:a16="http://schemas.microsoft.com/office/drawing/2014/main" id="{7D16F5AB-A34F-4AEC-99FE-B5892AD21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0" y="2790854"/>
            <a:ext cx="3287149" cy="3838545"/>
          </a:xfrm>
        </p:spPr>
        <p:txBody>
          <a:bodyPr vert="horz" lIns="91440" tIns="45720" rIns="91440" bIns="45720" rtlCol="0">
            <a:normAutofit/>
          </a:bodyPr>
          <a:lstStyle/>
          <a:p>
            <a:pPr rtl="0"/>
            <a:r>
              <a:rPr lang="uk-UA" dirty="0">
                <a:effectLst/>
                <a:latin typeface="+mj-lt"/>
                <a:ea typeface="Calibri" panose="020F0502020204030204" pitchFamily="34" charset="0"/>
              </a:rPr>
              <a:t>Штатний співробітник завжди більш поглиблено знається на специфіці продукту</a:t>
            </a:r>
          </a:p>
          <a:p>
            <a:pPr rtl="0"/>
            <a:r>
              <a:rPr lang="uk-UA" dirty="0">
                <a:effectLst/>
                <a:latin typeface="+mj-lt"/>
                <a:ea typeface="Calibri" panose="020F0502020204030204" pitchFamily="34" charset="0"/>
              </a:rPr>
              <a:t>Робота зі SMM-агентством дасть команду фахівців, які комплексно підійдуть до просування</a:t>
            </a:r>
            <a:endParaRPr lang="uk-UA" dirty="0">
              <a:latin typeface="+mj-lt"/>
              <a:ea typeface="Calibri" panose="020F0502020204030204" pitchFamily="34" charset="0"/>
            </a:endParaRPr>
          </a:p>
          <a:p>
            <a:pPr rtl="0"/>
            <a:r>
              <a:rPr lang="uk-UA" dirty="0">
                <a:effectLst/>
                <a:latin typeface="+mj-lt"/>
                <a:ea typeface="Calibri" panose="020F0502020204030204" pitchFamily="34" charset="0"/>
              </a:rPr>
              <a:t>Варто звернутися до фрілансера, якщо у вас невеликий бюджет</a:t>
            </a:r>
            <a:endParaRPr lang="ru-RU" cap="all" spc="200" dirty="0">
              <a:latin typeface="+mj-lt"/>
            </a:endParaRPr>
          </a:p>
        </p:txBody>
      </p:sp>
      <p:pic>
        <p:nvPicPr>
          <p:cNvPr id="13" name="Рисунок 12" descr="Большой самолет, летящий высоко в воздухе&#10;&#10;">
            <a:extLst>
              <a:ext uri="{FF2B5EF4-FFF2-40B4-BE49-F238E27FC236}">
                <a16:creationId xmlns:a16="http://schemas.microsoft.com/office/drawing/2014/main" id="{D7465B01-98C0-49B4-89B4-A4F1341745B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-1"/>
          <a:stretch/>
        </p:blipFill>
        <p:spPr>
          <a:xfrm>
            <a:off x="4080728" y="10"/>
            <a:ext cx="811127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05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C52256-2020-4651-93D5-88184459B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Скільки грошей витрачати на соцмережі?</a:t>
            </a:r>
            <a:endParaRPr lang="ru-RU" dirty="0"/>
          </a:p>
        </p:txBody>
      </p: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AFE3AB13-7B73-4702-8C21-6CCF5CA6EA29}"/>
              </a:ext>
            </a:extLst>
          </p:cNvPr>
          <p:cNvGrpSpPr/>
          <p:nvPr/>
        </p:nvGrpSpPr>
        <p:grpSpPr>
          <a:xfrm>
            <a:off x="5190008" y="2535720"/>
            <a:ext cx="2194559" cy="2143279"/>
            <a:chOff x="1036320" y="3329722"/>
            <a:chExt cx="1260000" cy="1279331"/>
          </a:xfrm>
        </p:grpSpPr>
        <p:sp>
          <p:nvSpPr>
            <p:cNvPr id="20" name="Арка 19">
              <a:extLst>
                <a:ext uri="{FF2B5EF4-FFF2-40B4-BE49-F238E27FC236}">
                  <a16:creationId xmlns:a16="http://schemas.microsoft.com/office/drawing/2014/main" id="{50CCC23B-E54A-439F-9568-223EE45AEB3C}"/>
                </a:ext>
              </a:extLst>
            </p:cNvPr>
            <p:cNvSpPr/>
            <p:nvPr/>
          </p:nvSpPr>
          <p:spPr>
            <a:xfrm>
              <a:off x="1036320" y="3349053"/>
              <a:ext cx="1260000" cy="1260000"/>
            </a:xfrm>
            <a:prstGeom prst="blockArc">
              <a:avLst>
                <a:gd name="adj1" fmla="val 5406162"/>
                <a:gd name="adj2" fmla="val 16195566"/>
                <a:gd name="adj3" fmla="val 766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grpSp>
          <p:nvGrpSpPr>
            <p:cNvPr id="35" name="Группа 34">
              <a:extLst>
                <a:ext uri="{FF2B5EF4-FFF2-40B4-BE49-F238E27FC236}">
                  <a16:creationId xmlns:a16="http://schemas.microsoft.com/office/drawing/2014/main" id="{C94C0D19-DF6D-4813-BD9F-F42C9B68F5DB}"/>
                </a:ext>
              </a:extLst>
            </p:cNvPr>
            <p:cNvGrpSpPr/>
            <p:nvPr/>
          </p:nvGrpSpPr>
          <p:grpSpPr>
            <a:xfrm>
              <a:off x="1036320" y="3329722"/>
              <a:ext cx="1260000" cy="1260000"/>
              <a:chOff x="344944" y="3939477"/>
              <a:chExt cx="1260000" cy="1260000"/>
            </a:xfrm>
          </p:grpSpPr>
          <p:sp>
            <p:nvSpPr>
              <p:cNvPr id="19" name="Полилиния: фигура 18">
                <a:extLst>
                  <a:ext uri="{FF2B5EF4-FFF2-40B4-BE49-F238E27FC236}">
                    <a16:creationId xmlns:a16="http://schemas.microsoft.com/office/drawing/2014/main" id="{FF753B23-11B4-426F-A97E-C6D67C9B2255}"/>
                  </a:ext>
                </a:extLst>
              </p:cNvPr>
              <p:cNvSpPr/>
              <p:nvPr/>
            </p:nvSpPr>
            <p:spPr>
              <a:xfrm>
                <a:off x="344944" y="3939477"/>
                <a:ext cx="1260000" cy="1260000"/>
              </a:xfrm>
              <a:custGeom>
                <a:avLst/>
                <a:gdLst>
                  <a:gd name="connsiteX0" fmla="*/ 630000 w 1260000"/>
                  <a:gd name="connsiteY0" fmla="*/ 95508 h 1260000"/>
                  <a:gd name="connsiteX1" fmla="*/ 90000 w 1260000"/>
                  <a:gd name="connsiteY1" fmla="*/ 632754 h 1260000"/>
                  <a:gd name="connsiteX2" fmla="*/ 630000 w 1260000"/>
                  <a:gd name="connsiteY2" fmla="*/ 1170000 h 1260000"/>
                  <a:gd name="connsiteX3" fmla="*/ 1170000 w 1260000"/>
                  <a:gd name="connsiteY3" fmla="*/ 632754 h 1260000"/>
                  <a:gd name="connsiteX4" fmla="*/ 630000 w 1260000"/>
                  <a:gd name="connsiteY4" fmla="*/ 95508 h 1260000"/>
                  <a:gd name="connsiteX5" fmla="*/ 630000 w 1260000"/>
                  <a:gd name="connsiteY5" fmla="*/ 0 h 1260000"/>
                  <a:gd name="connsiteX6" fmla="*/ 1260000 w 1260000"/>
                  <a:gd name="connsiteY6" fmla="*/ 630000 h 1260000"/>
                  <a:gd name="connsiteX7" fmla="*/ 630000 w 1260000"/>
                  <a:gd name="connsiteY7" fmla="*/ 1260000 h 1260000"/>
                  <a:gd name="connsiteX8" fmla="*/ 0 w 1260000"/>
                  <a:gd name="connsiteY8" fmla="*/ 630000 h 1260000"/>
                  <a:gd name="connsiteX9" fmla="*/ 630000 w 1260000"/>
                  <a:gd name="connsiteY9" fmla="*/ 0 h 12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60000" h="1260000">
                    <a:moveTo>
                      <a:pt x="630000" y="95508"/>
                    </a:moveTo>
                    <a:cubicBezTo>
                      <a:pt x="331766" y="95508"/>
                      <a:pt x="90000" y="336041"/>
                      <a:pt x="90000" y="632754"/>
                    </a:cubicBezTo>
                    <a:cubicBezTo>
                      <a:pt x="90000" y="929467"/>
                      <a:pt x="331766" y="1170000"/>
                      <a:pt x="630000" y="1170000"/>
                    </a:cubicBezTo>
                    <a:cubicBezTo>
                      <a:pt x="928234" y="1170000"/>
                      <a:pt x="1170000" y="929467"/>
                      <a:pt x="1170000" y="632754"/>
                    </a:cubicBezTo>
                    <a:cubicBezTo>
                      <a:pt x="1170000" y="336041"/>
                      <a:pt x="928234" y="95508"/>
                      <a:pt x="630000" y="95508"/>
                    </a:cubicBezTo>
                    <a:close/>
                    <a:moveTo>
                      <a:pt x="630000" y="0"/>
                    </a:moveTo>
                    <a:cubicBezTo>
                      <a:pt x="977939" y="0"/>
                      <a:pt x="1260000" y="282061"/>
                      <a:pt x="1260000" y="630000"/>
                    </a:cubicBezTo>
                    <a:cubicBezTo>
                      <a:pt x="1260000" y="977939"/>
                      <a:pt x="977939" y="1260000"/>
                      <a:pt x="630000" y="1260000"/>
                    </a:cubicBezTo>
                    <a:cubicBezTo>
                      <a:pt x="282061" y="1260000"/>
                      <a:pt x="0" y="977939"/>
                      <a:pt x="0" y="630000"/>
                    </a:cubicBezTo>
                    <a:cubicBezTo>
                      <a:pt x="0" y="282061"/>
                      <a:pt x="282061" y="0"/>
                      <a:pt x="6300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ru-RU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ACB7921-D9B1-4641-A648-234498594232}"/>
                  </a:ext>
                </a:extLst>
              </p:cNvPr>
              <p:cNvSpPr txBox="1"/>
              <p:nvPr/>
            </p:nvSpPr>
            <p:spPr>
              <a:xfrm>
                <a:off x="618006" y="4336337"/>
                <a:ext cx="722667" cy="4960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ru-RU" sz="4800" b="1" dirty="0">
                    <a:solidFill>
                      <a:schemeClr val="accent2"/>
                    </a:solidFill>
                  </a:rPr>
                  <a:t>30%</a:t>
                </a:r>
              </a:p>
            </p:txBody>
          </p:sp>
        </p:grp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F5AEAB3C-EF6F-4913-B2F0-879C1041F907}"/>
              </a:ext>
            </a:extLst>
          </p:cNvPr>
          <p:cNvGrpSpPr/>
          <p:nvPr/>
        </p:nvGrpSpPr>
        <p:grpSpPr>
          <a:xfrm>
            <a:off x="9179798" y="2568105"/>
            <a:ext cx="2194558" cy="2110894"/>
            <a:chOff x="5327957" y="2379099"/>
            <a:chExt cx="1260001" cy="1274901"/>
          </a:xfrm>
        </p:grpSpPr>
        <p:sp>
          <p:nvSpPr>
            <p:cNvPr id="22" name="Арка 21">
              <a:extLst>
                <a:ext uri="{FF2B5EF4-FFF2-40B4-BE49-F238E27FC236}">
                  <a16:creationId xmlns:a16="http://schemas.microsoft.com/office/drawing/2014/main" id="{02757A32-5112-4720-957F-6BC57E67C4FE}"/>
                </a:ext>
              </a:extLst>
            </p:cNvPr>
            <p:cNvSpPr/>
            <p:nvPr/>
          </p:nvSpPr>
          <p:spPr>
            <a:xfrm>
              <a:off x="5327957" y="2379099"/>
              <a:ext cx="1260000" cy="1260000"/>
            </a:xfrm>
            <a:prstGeom prst="blockArc">
              <a:avLst>
                <a:gd name="adj1" fmla="val 21498754"/>
                <a:gd name="adj2" fmla="val 16195566"/>
                <a:gd name="adj3" fmla="val 766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grpSp>
          <p:nvGrpSpPr>
            <p:cNvPr id="36" name="Группа 35">
              <a:extLst>
                <a:ext uri="{FF2B5EF4-FFF2-40B4-BE49-F238E27FC236}">
                  <a16:creationId xmlns:a16="http://schemas.microsoft.com/office/drawing/2014/main" id="{29AABAAE-B604-4285-9228-B26B4711D83F}"/>
                </a:ext>
              </a:extLst>
            </p:cNvPr>
            <p:cNvGrpSpPr/>
            <p:nvPr/>
          </p:nvGrpSpPr>
          <p:grpSpPr>
            <a:xfrm>
              <a:off x="5327958" y="2394000"/>
              <a:ext cx="1260000" cy="1260000"/>
              <a:chOff x="336000" y="2394000"/>
              <a:chExt cx="1260000" cy="1260000"/>
            </a:xfrm>
          </p:grpSpPr>
          <p:sp>
            <p:nvSpPr>
              <p:cNvPr id="21" name="Полилиния: фигура 20">
                <a:extLst>
                  <a:ext uri="{FF2B5EF4-FFF2-40B4-BE49-F238E27FC236}">
                    <a16:creationId xmlns:a16="http://schemas.microsoft.com/office/drawing/2014/main" id="{9C58E406-728D-4ABE-AD77-D79613E51E85}"/>
                  </a:ext>
                </a:extLst>
              </p:cNvPr>
              <p:cNvSpPr/>
              <p:nvPr/>
            </p:nvSpPr>
            <p:spPr>
              <a:xfrm>
                <a:off x="336000" y="2394000"/>
                <a:ext cx="1260000" cy="1260000"/>
              </a:xfrm>
              <a:custGeom>
                <a:avLst/>
                <a:gdLst>
                  <a:gd name="connsiteX0" fmla="*/ 630000 w 1260000"/>
                  <a:gd name="connsiteY0" fmla="*/ 95508 h 1260000"/>
                  <a:gd name="connsiteX1" fmla="*/ 90000 w 1260000"/>
                  <a:gd name="connsiteY1" fmla="*/ 632754 h 1260000"/>
                  <a:gd name="connsiteX2" fmla="*/ 630000 w 1260000"/>
                  <a:gd name="connsiteY2" fmla="*/ 1170000 h 1260000"/>
                  <a:gd name="connsiteX3" fmla="*/ 1170000 w 1260000"/>
                  <a:gd name="connsiteY3" fmla="*/ 632754 h 1260000"/>
                  <a:gd name="connsiteX4" fmla="*/ 630000 w 1260000"/>
                  <a:gd name="connsiteY4" fmla="*/ 95508 h 1260000"/>
                  <a:gd name="connsiteX5" fmla="*/ 630000 w 1260000"/>
                  <a:gd name="connsiteY5" fmla="*/ 0 h 1260000"/>
                  <a:gd name="connsiteX6" fmla="*/ 1260000 w 1260000"/>
                  <a:gd name="connsiteY6" fmla="*/ 630000 h 1260000"/>
                  <a:gd name="connsiteX7" fmla="*/ 630000 w 1260000"/>
                  <a:gd name="connsiteY7" fmla="*/ 1260000 h 1260000"/>
                  <a:gd name="connsiteX8" fmla="*/ 0 w 1260000"/>
                  <a:gd name="connsiteY8" fmla="*/ 630000 h 1260000"/>
                  <a:gd name="connsiteX9" fmla="*/ 630000 w 1260000"/>
                  <a:gd name="connsiteY9" fmla="*/ 0 h 12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60000" h="1260000">
                    <a:moveTo>
                      <a:pt x="630000" y="95508"/>
                    </a:moveTo>
                    <a:cubicBezTo>
                      <a:pt x="331766" y="95508"/>
                      <a:pt x="90000" y="336041"/>
                      <a:pt x="90000" y="632754"/>
                    </a:cubicBezTo>
                    <a:cubicBezTo>
                      <a:pt x="90000" y="929467"/>
                      <a:pt x="331766" y="1170000"/>
                      <a:pt x="630000" y="1170000"/>
                    </a:cubicBezTo>
                    <a:cubicBezTo>
                      <a:pt x="928234" y="1170000"/>
                      <a:pt x="1170000" y="929467"/>
                      <a:pt x="1170000" y="632754"/>
                    </a:cubicBezTo>
                    <a:cubicBezTo>
                      <a:pt x="1170000" y="336041"/>
                      <a:pt x="928234" y="95508"/>
                      <a:pt x="630000" y="95508"/>
                    </a:cubicBezTo>
                    <a:close/>
                    <a:moveTo>
                      <a:pt x="630000" y="0"/>
                    </a:moveTo>
                    <a:cubicBezTo>
                      <a:pt x="977939" y="0"/>
                      <a:pt x="1260000" y="282061"/>
                      <a:pt x="1260000" y="630000"/>
                    </a:cubicBezTo>
                    <a:cubicBezTo>
                      <a:pt x="1260000" y="977939"/>
                      <a:pt x="977939" y="1260000"/>
                      <a:pt x="630000" y="1260000"/>
                    </a:cubicBezTo>
                    <a:cubicBezTo>
                      <a:pt x="282061" y="1260000"/>
                      <a:pt x="0" y="977939"/>
                      <a:pt x="0" y="630000"/>
                    </a:cubicBezTo>
                    <a:cubicBezTo>
                      <a:pt x="0" y="282061"/>
                      <a:pt x="282061" y="0"/>
                      <a:pt x="6300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ru-RU" dirty="0">
                  <a:solidFill>
                    <a:srgbClr val="F05323"/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1FA0A89-6A15-4AD2-B598-1D9677036BEE}"/>
                  </a:ext>
                </a:extLst>
              </p:cNvPr>
              <p:cNvSpPr txBox="1"/>
              <p:nvPr/>
            </p:nvSpPr>
            <p:spPr>
              <a:xfrm>
                <a:off x="605964" y="2790859"/>
                <a:ext cx="722668" cy="5018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ru-RU" sz="4800" b="1" dirty="0">
                    <a:solidFill>
                      <a:schemeClr val="accent2"/>
                    </a:solidFill>
                  </a:rPr>
                  <a:t>10%</a:t>
                </a:r>
              </a:p>
            </p:txBody>
          </p:sp>
        </p:grp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41E62CD2-14F1-4927-8A0B-87C387E1DA2B}"/>
              </a:ext>
            </a:extLst>
          </p:cNvPr>
          <p:cNvGrpSpPr/>
          <p:nvPr/>
        </p:nvGrpSpPr>
        <p:grpSpPr>
          <a:xfrm>
            <a:off x="1200215" y="2535720"/>
            <a:ext cx="2194562" cy="2143281"/>
            <a:chOff x="1036318" y="2977360"/>
            <a:chExt cx="1260002" cy="1260001"/>
          </a:xfrm>
        </p:grpSpPr>
        <p:sp>
          <p:nvSpPr>
            <p:cNvPr id="26" name="Арка 25">
              <a:extLst>
                <a:ext uri="{FF2B5EF4-FFF2-40B4-BE49-F238E27FC236}">
                  <a16:creationId xmlns:a16="http://schemas.microsoft.com/office/drawing/2014/main" id="{2F61B000-8841-4AA6-9CC8-BF7CCA4E221F}"/>
                </a:ext>
              </a:extLst>
            </p:cNvPr>
            <p:cNvSpPr/>
            <p:nvPr/>
          </p:nvSpPr>
          <p:spPr>
            <a:xfrm>
              <a:off x="1036318" y="2977360"/>
              <a:ext cx="1260000" cy="1260000"/>
            </a:xfrm>
            <a:prstGeom prst="blockArc">
              <a:avLst>
                <a:gd name="adj1" fmla="val 10857266"/>
                <a:gd name="adj2" fmla="val 16195566"/>
                <a:gd name="adj3" fmla="val 766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  <p:grpSp>
          <p:nvGrpSpPr>
            <p:cNvPr id="34" name="Группа 33">
              <a:extLst>
                <a:ext uri="{FF2B5EF4-FFF2-40B4-BE49-F238E27FC236}">
                  <a16:creationId xmlns:a16="http://schemas.microsoft.com/office/drawing/2014/main" id="{59EB2DEB-2C6B-43C3-8051-B0ECDCBCCD92}"/>
                </a:ext>
              </a:extLst>
            </p:cNvPr>
            <p:cNvGrpSpPr/>
            <p:nvPr/>
          </p:nvGrpSpPr>
          <p:grpSpPr>
            <a:xfrm>
              <a:off x="1036320" y="2977361"/>
              <a:ext cx="1260000" cy="1260000"/>
              <a:chOff x="336000" y="5504718"/>
              <a:chExt cx="1260000" cy="1260000"/>
            </a:xfrm>
          </p:grpSpPr>
          <p:sp>
            <p:nvSpPr>
              <p:cNvPr id="25" name="Полилиния: фигура 24">
                <a:extLst>
                  <a:ext uri="{FF2B5EF4-FFF2-40B4-BE49-F238E27FC236}">
                    <a16:creationId xmlns:a16="http://schemas.microsoft.com/office/drawing/2014/main" id="{FEA6DC12-CA82-4905-95ED-B66E50CBB535}"/>
                  </a:ext>
                </a:extLst>
              </p:cNvPr>
              <p:cNvSpPr/>
              <p:nvPr/>
            </p:nvSpPr>
            <p:spPr>
              <a:xfrm>
                <a:off x="336000" y="5504718"/>
                <a:ext cx="1260000" cy="1260000"/>
              </a:xfrm>
              <a:custGeom>
                <a:avLst/>
                <a:gdLst>
                  <a:gd name="connsiteX0" fmla="*/ 630000 w 1260000"/>
                  <a:gd name="connsiteY0" fmla="*/ 95508 h 1260000"/>
                  <a:gd name="connsiteX1" fmla="*/ 90000 w 1260000"/>
                  <a:gd name="connsiteY1" fmla="*/ 632754 h 1260000"/>
                  <a:gd name="connsiteX2" fmla="*/ 630000 w 1260000"/>
                  <a:gd name="connsiteY2" fmla="*/ 1170000 h 1260000"/>
                  <a:gd name="connsiteX3" fmla="*/ 1170000 w 1260000"/>
                  <a:gd name="connsiteY3" fmla="*/ 632754 h 1260000"/>
                  <a:gd name="connsiteX4" fmla="*/ 630000 w 1260000"/>
                  <a:gd name="connsiteY4" fmla="*/ 95508 h 1260000"/>
                  <a:gd name="connsiteX5" fmla="*/ 630000 w 1260000"/>
                  <a:gd name="connsiteY5" fmla="*/ 0 h 1260000"/>
                  <a:gd name="connsiteX6" fmla="*/ 1260000 w 1260000"/>
                  <a:gd name="connsiteY6" fmla="*/ 630000 h 1260000"/>
                  <a:gd name="connsiteX7" fmla="*/ 630000 w 1260000"/>
                  <a:gd name="connsiteY7" fmla="*/ 1260000 h 1260000"/>
                  <a:gd name="connsiteX8" fmla="*/ 0 w 1260000"/>
                  <a:gd name="connsiteY8" fmla="*/ 630000 h 1260000"/>
                  <a:gd name="connsiteX9" fmla="*/ 630000 w 1260000"/>
                  <a:gd name="connsiteY9" fmla="*/ 0 h 12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60000" h="1260000">
                    <a:moveTo>
                      <a:pt x="630000" y="95508"/>
                    </a:moveTo>
                    <a:cubicBezTo>
                      <a:pt x="331766" y="95508"/>
                      <a:pt x="90000" y="336041"/>
                      <a:pt x="90000" y="632754"/>
                    </a:cubicBezTo>
                    <a:cubicBezTo>
                      <a:pt x="90000" y="929467"/>
                      <a:pt x="331766" y="1170000"/>
                      <a:pt x="630000" y="1170000"/>
                    </a:cubicBezTo>
                    <a:cubicBezTo>
                      <a:pt x="928234" y="1170000"/>
                      <a:pt x="1170000" y="929467"/>
                      <a:pt x="1170000" y="632754"/>
                    </a:cubicBezTo>
                    <a:cubicBezTo>
                      <a:pt x="1170000" y="336041"/>
                      <a:pt x="928234" y="95508"/>
                      <a:pt x="630000" y="95508"/>
                    </a:cubicBezTo>
                    <a:close/>
                    <a:moveTo>
                      <a:pt x="630000" y="0"/>
                    </a:moveTo>
                    <a:cubicBezTo>
                      <a:pt x="977939" y="0"/>
                      <a:pt x="1260000" y="282061"/>
                      <a:pt x="1260000" y="630000"/>
                    </a:cubicBezTo>
                    <a:cubicBezTo>
                      <a:pt x="1260000" y="977939"/>
                      <a:pt x="977939" y="1260000"/>
                      <a:pt x="630000" y="1260000"/>
                    </a:cubicBezTo>
                    <a:cubicBezTo>
                      <a:pt x="282061" y="1260000"/>
                      <a:pt x="0" y="977939"/>
                      <a:pt x="0" y="630000"/>
                    </a:cubicBezTo>
                    <a:cubicBezTo>
                      <a:pt x="0" y="282061"/>
                      <a:pt x="282061" y="0"/>
                      <a:pt x="630000" y="0"/>
                    </a:cubicBezTo>
                    <a:close/>
                  </a:path>
                </a:pathLst>
              </a:custGeom>
              <a:solidFill>
                <a:srgbClr val="F053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ru-RU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9C37855-06D9-4AE9-908C-2634478A4C98}"/>
                  </a:ext>
                </a:extLst>
              </p:cNvPr>
              <p:cNvSpPr txBox="1"/>
              <p:nvPr/>
            </p:nvSpPr>
            <p:spPr>
              <a:xfrm>
                <a:off x="605963" y="5903885"/>
                <a:ext cx="815036" cy="488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4800" b="1" dirty="0">
                    <a:solidFill>
                      <a:schemeClr val="accent2"/>
                    </a:solidFill>
                  </a:rPr>
                  <a:t>60%</a:t>
                </a:r>
              </a:p>
            </p:txBody>
          </p:sp>
        </p:grpSp>
      </p:grp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9AF40A30-40B8-4003-B976-5F617272A80E}"/>
              </a:ext>
            </a:extLst>
          </p:cNvPr>
          <p:cNvSpPr/>
          <p:nvPr/>
        </p:nvSpPr>
        <p:spPr>
          <a:xfrm>
            <a:off x="8778390" y="4916596"/>
            <a:ext cx="30886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аналітика та маркетингові дослідження, а також навчання та розвиток команди</a:t>
            </a:r>
            <a:endParaRPr lang="ru-RU" dirty="0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E492E8D5-5405-4566-8630-3F2BE50D3526}"/>
              </a:ext>
            </a:extLst>
          </p:cNvPr>
          <p:cNvSpPr/>
          <p:nvPr/>
        </p:nvSpPr>
        <p:spPr>
          <a:xfrm>
            <a:off x="5190008" y="4916596"/>
            <a:ext cx="32072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просування та розкрутку - реклама в соцмережах, конкурси, </a:t>
            </a:r>
            <a:r>
              <a:rPr lang="uk-UA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промопости</a:t>
            </a:r>
            <a:r>
              <a:rPr lang="uk-UA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блогерів і </a:t>
            </a:r>
            <a:r>
              <a:rPr lang="uk-UA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т.д</a:t>
            </a:r>
            <a:r>
              <a:rPr lang="uk-UA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  <a:endParaRPr lang="ru-RU" dirty="0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D8F2CCFA-BD0D-40BB-B0F1-EC7C55BD78DD}"/>
              </a:ext>
            </a:extLst>
          </p:cNvPr>
          <p:cNvSpPr/>
          <p:nvPr/>
        </p:nvSpPr>
        <p:spPr>
          <a:xfrm>
            <a:off x="842714" y="4916596"/>
            <a:ext cx="34022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створення контенту та ведення сторінок у соцмережах — підготовка контент-плану, </a:t>
            </a:r>
            <a:r>
              <a:rPr lang="uk-UA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копірайтинг</a:t>
            </a:r>
            <a:r>
              <a:rPr lang="uk-UA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дизайн, постинг та робота з коментарями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69451528-0368-45CE-A13E-EDB97BE95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uk-UA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Топ-7 міфів про </a:t>
            </a: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SMM</a:t>
            </a:r>
            <a:endParaRPr lang="ru-RU" sz="4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10" name="Рисунок 9" descr="Группа людей позирует перед камерой&#10;">
            <a:extLst>
              <a:ext uri="{FF2B5EF4-FFF2-40B4-BE49-F238E27FC236}">
                <a16:creationId xmlns:a16="http://schemas.microsoft.com/office/drawing/2014/main" id="{802F584E-7FE7-4EA7-A8B5-FD96F72F29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29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бъект 6">
            <a:extLst>
              <a:ext uri="{FF2B5EF4-FFF2-40B4-BE49-F238E27FC236}">
                <a16:creationId xmlns:a16="http://schemas.microsoft.com/office/drawing/2014/main" id="{59B328BF-1AD6-4365-B1FE-A5A396732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6562726" cy="4463192"/>
          </a:xfrm>
        </p:spPr>
        <p:txBody>
          <a:bodyPr vert="horz" lIns="0" tIns="45720" rIns="0" bIns="45720" rtlCol="0">
            <a:noAutofit/>
          </a:bodyPr>
          <a:lstStyle/>
          <a:p>
            <a:pPr rtl="0"/>
            <a:r>
              <a:rPr lang="uk-UA" sz="2200" dirty="0">
                <a:effectLst/>
                <a:latin typeface="+mj-lt"/>
                <a:ea typeface="Calibri" panose="020F0502020204030204" pitchFamily="34" charset="0"/>
              </a:rPr>
              <a:t>SMM - це просто</a:t>
            </a:r>
            <a:endParaRPr lang="en-US" sz="2200" dirty="0">
              <a:effectLst/>
              <a:latin typeface="+mj-lt"/>
              <a:ea typeface="Calibri" panose="020F0502020204030204" pitchFamily="34" charset="0"/>
            </a:endParaRPr>
          </a:p>
          <a:p>
            <a:pPr rtl="0"/>
            <a:r>
              <a:rPr lang="uk-UA" sz="2200" dirty="0">
                <a:effectLst/>
                <a:latin typeface="+mj-lt"/>
                <a:ea typeface="Calibri" panose="020F0502020204030204" pitchFamily="34" charset="0"/>
              </a:rPr>
              <a:t>Регулярний постинг — запорука популярності</a:t>
            </a:r>
            <a:endParaRPr lang="en-US" sz="2200" dirty="0">
              <a:effectLst/>
              <a:latin typeface="+mj-lt"/>
              <a:ea typeface="Calibri" panose="020F0502020204030204" pitchFamily="34" charset="0"/>
            </a:endParaRPr>
          </a:p>
          <a:p>
            <a:pPr rtl="0"/>
            <a:r>
              <a:rPr lang="uk-UA" sz="2200" dirty="0">
                <a:effectLst/>
                <a:latin typeface="+mj-lt"/>
                <a:ea typeface="Calibri" panose="020F0502020204030204" pitchFamily="34" charset="0"/>
              </a:rPr>
              <a:t>Масфоловінг — найефективніший спосіб просування в соціальних мережах</a:t>
            </a:r>
            <a:endParaRPr lang="en-US" sz="2200" dirty="0">
              <a:latin typeface="+mj-lt"/>
              <a:ea typeface="Calibri" panose="020F0502020204030204" pitchFamily="34" charset="0"/>
            </a:endParaRPr>
          </a:p>
          <a:p>
            <a:pPr rtl="0"/>
            <a:r>
              <a:rPr lang="uk-UA" sz="2200" dirty="0">
                <a:effectLst/>
                <a:latin typeface="+mj-lt"/>
                <a:ea typeface="Calibri" panose="020F0502020204030204" pitchFamily="34" charset="0"/>
              </a:rPr>
              <a:t>Щоб мати заявки, не обов'язково витрачати бюджет та час на </a:t>
            </a:r>
            <a:r>
              <a:rPr lang="uk-UA" sz="2200" dirty="0" err="1">
                <a:effectLst/>
                <a:latin typeface="+mj-lt"/>
                <a:ea typeface="Calibri" panose="020F0502020204030204" pitchFamily="34" charset="0"/>
              </a:rPr>
              <a:t>таргетовану</a:t>
            </a:r>
            <a:r>
              <a:rPr lang="uk-UA" sz="2200" dirty="0">
                <a:effectLst/>
                <a:latin typeface="+mj-lt"/>
                <a:ea typeface="Calibri" panose="020F0502020204030204" pitchFamily="34" charset="0"/>
              </a:rPr>
              <a:t> рекламу</a:t>
            </a:r>
            <a:endParaRPr lang="en-US" sz="2200" dirty="0">
              <a:effectLst/>
              <a:latin typeface="+mj-lt"/>
              <a:ea typeface="Calibri" panose="020F0502020204030204" pitchFamily="34" charset="0"/>
            </a:endParaRPr>
          </a:p>
          <a:p>
            <a:pPr rtl="0"/>
            <a:r>
              <a:rPr lang="uk-UA" sz="2200" dirty="0">
                <a:effectLst/>
                <a:latin typeface="+mj-lt"/>
                <a:ea typeface="Calibri" panose="020F0502020204030204" pitchFamily="34" charset="0"/>
              </a:rPr>
              <a:t>Чим більше тексту під постом, тим краще</a:t>
            </a:r>
            <a:endParaRPr lang="en-US" sz="2200" dirty="0">
              <a:effectLst/>
              <a:latin typeface="+mj-lt"/>
              <a:ea typeface="Calibri" panose="020F0502020204030204" pitchFamily="34" charset="0"/>
            </a:endParaRPr>
          </a:p>
          <a:p>
            <a:pPr rtl="0"/>
            <a:r>
              <a:rPr lang="uk-UA" sz="2200" dirty="0">
                <a:effectLst/>
                <a:latin typeface="+mj-lt"/>
                <a:ea typeface="Calibri" panose="020F0502020204030204" pitchFamily="34" charset="0"/>
              </a:rPr>
              <a:t>Чати активності - швидка дорога до успіху</a:t>
            </a:r>
            <a:endParaRPr lang="en-US" sz="2200" dirty="0">
              <a:effectLst/>
              <a:latin typeface="+mj-lt"/>
              <a:ea typeface="Calibri" panose="020F0502020204030204" pitchFamily="34" charset="0"/>
            </a:endParaRPr>
          </a:p>
          <a:p>
            <a:pPr rtl="0"/>
            <a:r>
              <a:rPr lang="uk-UA" sz="2200" dirty="0" err="1">
                <a:effectLst/>
                <a:latin typeface="+mj-lt"/>
                <a:ea typeface="Calibri" panose="020F0502020204030204" pitchFamily="34" charset="0"/>
              </a:rPr>
              <a:t>Giveaway</a:t>
            </a:r>
            <a:r>
              <a:rPr lang="uk-UA" sz="2200" dirty="0">
                <a:effectLst/>
                <a:latin typeface="+mj-lt"/>
                <a:ea typeface="Calibri" panose="020F0502020204030204" pitchFamily="34" charset="0"/>
              </a:rPr>
              <a:t> — легкий спосіб збільшити кількість підписників та охоплення</a:t>
            </a:r>
            <a:endParaRPr lang="ru-RU" sz="2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8500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Картина, содержащая внутрь помещения. Человек подписывает документ&#10;">
            <a:extLst>
              <a:ext uri="{FF2B5EF4-FFF2-40B4-BE49-F238E27FC236}">
                <a16:creationId xmlns:a16="http://schemas.microsoft.com/office/drawing/2014/main" id="{A7C45DDD-A694-4705-892B-497F786E968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444079D-629C-4C44-8DB6-B4B5E7C5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uk-UA" sz="5000" dirty="0">
                <a:solidFill>
                  <a:srgbClr val="FFFFFF"/>
                </a:solidFill>
                <a:latin typeface="+mj-lt"/>
              </a:rPr>
              <a:t>Дякую за увагу!</a:t>
            </a:r>
            <a:endParaRPr lang="ru-RU" sz="5000" dirty="0"/>
          </a:p>
        </p:txBody>
      </p:sp>
    </p:spTree>
    <p:extLst>
      <p:ext uri="{BB962C8B-B14F-4D97-AF65-F5344CB8AC3E}">
        <p14:creationId xmlns:p14="http://schemas.microsoft.com/office/powerpoint/2010/main" val="1664008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391097BE-A044-49F5-B5CA-AE183B956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dirty="0"/>
              <a:t>SMM</a:t>
            </a:r>
            <a:r>
              <a:rPr lang="uk-UA" dirty="0"/>
              <a:t>-стратегія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411E9392-71EA-4293-909F-1FE7DD38E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8529" y="1524000"/>
            <a:ext cx="4654296" cy="3396796"/>
          </a:xfrm>
        </p:spPr>
        <p:txBody>
          <a:bodyPr rtlCol="0"/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2400" dirty="0"/>
              <a:t>Сутність SMM-стратегії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2400" dirty="0"/>
              <a:t>Кроки із розробки SMM-стратегії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2400" dirty="0"/>
              <a:t>Вектори SMM-стратегії</a:t>
            </a:r>
          </a:p>
          <a:p>
            <a:pPr rtl="0"/>
            <a:endParaRPr lang="ru-RU" dirty="0"/>
          </a:p>
        </p:txBody>
      </p:sp>
      <p:grpSp>
        <p:nvGrpSpPr>
          <p:cNvPr id="10" name="Группа 9" descr="Информация">
            <a:extLst>
              <a:ext uri="{FF2B5EF4-FFF2-40B4-BE49-F238E27FC236}">
                <a16:creationId xmlns:a16="http://schemas.microsoft.com/office/drawing/2014/main" id="{04EACC33-3BBF-4195-8927-841FEBB364AD}"/>
              </a:ext>
            </a:extLst>
          </p:cNvPr>
          <p:cNvGrpSpPr/>
          <p:nvPr/>
        </p:nvGrpSpPr>
        <p:grpSpPr>
          <a:xfrm>
            <a:off x="4637454" y="2530474"/>
            <a:ext cx="803276" cy="803276"/>
            <a:chOff x="4914764" y="3319462"/>
            <a:chExt cx="619125" cy="619125"/>
          </a:xfrm>
          <a:solidFill>
            <a:schemeClr val="bg1"/>
          </a:solidFill>
        </p:grpSpPr>
        <p:sp>
          <p:nvSpPr>
            <p:cNvPr id="11" name="Полилиния: Фигура 10">
              <a:extLst>
                <a:ext uri="{FF2B5EF4-FFF2-40B4-BE49-F238E27FC236}">
                  <a16:creationId xmlns:a16="http://schemas.microsoft.com/office/drawing/2014/main" id="{400D0FC6-FE6C-422D-87EC-3F2A40F92771}"/>
                </a:ext>
              </a:extLst>
            </p:cNvPr>
            <p:cNvSpPr/>
            <p:nvPr/>
          </p:nvSpPr>
          <p:spPr>
            <a:xfrm>
              <a:off x="4914764" y="3319462"/>
              <a:ext cx="619125" cy="619125"/>
            </a:xfrm>
            <a:custGeom>
              <a:avLst/>
              <a:gdLst>
                <a:gd name="connsiteX0" fmla="*/ 309563 w 619125"/>
                <a:gd name="connsiteY0" fmla="*/ 0 h 619125"/>
                <a:gd name="connsiteX1" fmla="*/ 0 w 619125"/>
                <a:gd name="connsiteY1" fmla="*/ 309563 h 619125"/>
                <a:gd name="connsiteX2" fmla="*/ 309563 w 619125"/>
                <a:gd name="connsiteY2" fmla="*/ 619125 h 619125"/>
                <a:gd name="connsiteX3" fmla="*/ 619125 w 619125"/>
                <a:gd name="connsiteY3" fmla="*/ 309563 h 619125"/>
                <a:gd name="connsiteX4" fmla="*/ 309563 w 619125"/>
                <a:gd name="connsiteY4" fmla="*/ 0 h 619125"/>
                <a:gd name="connsiteX5" fmla="*/ 309563 w 619125"/>
                <a:gd name="connsiteY5" fmla="*/ 581025 h 619125"/>
                <a:gd name="connsiteX6" fmla="*/ 38100 w 619125"/>
                <a:gd name="connsiteY6" fmla="*/ 309563 h 619125"/>
                <a:gd name="connsiteX7" fmla="*/ 309563 w 619125"/>
                <a:gd name="connsiteY7" fmla="*/ 38100 h 619125"/>
                <a:gd name="connsiteX8" fmla="*/ 581025 w 619125"/>
                <a:gd name="connsiteY8" fmla="*/ 309563 h 619125"/>
                <a:gd name="connsiteX9" fmla="*/ 309563 w 619125"/>
                <a:gd name="connsiteY9" fmla="*/ 581025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125" h="619125">
                  <a:moveTo>
                    <a:pt x="309563" y="0"/>
                  </a:moveTo>
                  <a:cubicBezTo>
                    <a:pt x="138875" y="0"/>
                    <a:pt x="0" y="138865"/>
                    <a:pt x="0" y="309563"/>
                  </a:cubicBezTo>
                  <a:cubicBezTo>
                    <a:pt x="0" y="480260"/>
                    <a:pt x="138875" y="619125"/>
                    <a:pt x="309563" y="619125"/>
                  </a:cubicBezTo>
                  <a:cubicBezTo>
                    <a:pt x="480250" y="619125"/>
                    <a:pt x="619125" y="480260"/>
                    <a:pt x="619125" y="309563"/>
                  </a:cubicBezTo>
                  <a:cubicBezTo>
                    <a:pt x="619125" y="138865"/>
                    <a:pt x="480250" y="0"/>
                    <a:pt x="309563" y="0"/>
                  </a:cubicBezTo>
                  <a:close/>
                  <a:moveTo>
                    <a:pt x="309563" y="581025"/>
                  </a:moveTo>
                  <a:cubicBezTo>
                    <a:pt x="159877" y="581025"/>
                    <a:pt x="38100" y="459248"/>
                    <a:pt x="38100" y="309563"/>
                  </a:cubicBezTo>
                  <a:cubicBezTo>
                    <a:pt x="38100" y="159877"/>
                    <a:pt x="159877" y="38100"/>
                    <a:pt x="309563" y="38100"/>
                  </a:cubicBezTo>
                  <a:cubicBezTo>
                    <a:pt x="459248" y="38100"/>
                    <a:pt x="581025" y="159877"/>
                    <a:pt x="581025" y="309563"/>
                  </a:cubicBezTo>
                  <a:cubicBezTo>
                    <a:pt x="581025" y="459248"/>
                    <a:pt x="459248" y="581025"/>
                    <a:pt x="309563" y="5810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dirty="0"/>
            </a:p>
          </p:txBody>
        </p:sp>
        <p:sp>
          <p:nvSpPr>
            <p:cNvPr id="12" name="Полилиния: фигура 11">
              <a:extLst>
                <a:ext uri="{FF2B5EF4-FFF2-40B4-BE49-F238E27FC236}">
                  <a16:creationId xmlns:a16="http://schemas.microsoft.com/office/drawing/2014/main" id="{EADF13BE-BF58-43E3-9534-281EFDABF659}"/>
                </a:ext>
              </a:extLst>
            </p:cNvPr>
            <p:cNvSpPr/>
            <p:nvPr/>
          </p:nvSpPr>
          <p:spPr>
            <a:xfrm>
              <a:off x="5195751" y="3473729"/>
              <a:ext cx="57150" cy="57150"/>
            </a:xfrm>
            <a:custGeom>
              <a:avLst/>
              <a:gdLst>
                <a:gd name="connsiteX0" fmla="*/ 63722 w 57150"/>
                <a:gd name="connsiteY0" fmla="*/ 31861 h 57150"/>
                <a:gd name="connsiteX1" fmla="*/ 31861 w 57150"/>
                <a:gd name="connsiteY1" fmla="*/ 63722 h 57150"/>
                <a:gd name="connsiteX2" fmla="*/ 0 w 57150"/>
                <a:gd name="connsiteY2" fmla="*/ 31861 h 57150"/>
                <a:gd name="connsiteX3" fmla="*/ 31861 w 57150"/>
                <a:gd name="connsiteY3" fmla="*/ 0 h 57150"/>
                <a:gd name="connsiteX4" fmla="*/ 63722 w 57150"/>
                <a:gd name="connsiteY4" fmla="*/ 3186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63722" y="31861"/>
                  </a:moveTo>
                  <a:cubicBezTo>
                    <a:pt x="63722" y="49458"/>
                    <a:pt x="49458" y="63722"/>
                    <a:pt x="31861" y="63722"/>
                  </a:cubicBezTo>
                  <a:cubicBezTo>
                    <a:pt x="14265" y="63722"/>
                    <a:pt x="0" y="49458"/>
                    <a:pt x="0" y="31861"/>
                  </a:cubicBezTo>
                  <a:cubicBezTo>
                    <a:pt x="0" y="14265"/>
                    <a:pt x="14265" y="0"/>
                    <a:pt x="31861" y="0"/>
                  </a:cubicBezTo>
                  <a:cubicBezTo>
                    <a:pt x="49458" y="0"/>
                    <a:pt x="63722" y="14265"/>
                    <a:pt x="63722" y="318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dirty="0"/>
            </a:p>
          </p:txBody>
        </p:sp>
        <p:sp>
          <p:nvSpPr>
            <p:cNvPr id="13" name="Полилиния: Фигура 12">
              <a:extLst>
                <a:ext uri="{FF2B5EF4-FFF2-40B4-BE49-F238E27FC236}">
                  <a16:creationId xmlns:a16="http://schemas.microsoft.com/office/drawing/2014/main" id="{914EC720-9A79-4D18-8746-AE0BDD325E79}"/>
                </a:ext>
              </a:extLst>
            </p:cNvPr>
            <p:cNvSpPr/>
            <p:nvPr/>
          </p:nvSpPr>
          <p:spPr>
            <a:xfrm>
              <a:off x="5205276" y="3589420"/>
              <a:ext cx="38100" cy="200025"/>
            </a:xfrm>
            <a:custGeom>
              <a:avLst/>
              <a:gdLst>
                <a:gd name="connsiteX0" fmla="*/ 19050 w 38100"/>
                <a:gd name="connsiteY0" fmla="*/ 0 h 200025"/>
                <a:gd name="connsiteX1" fmla="*/ 0 w 38100"/>
                <a:gd name="connsiteY1" fmla="*/ 19050 h 200025"/>
                <a:gd name="connsiteX2" fmla="*/ 0 w 38100"/>
                <a:gd name="connsiteY2" fmla="*/ 180975 h 200025"/>
                <a:gd name="connsiteX3" fmla="*/ 19050 w 38100"/>
                <a:gd name="connsiteY3" fmla="*/ 200025 h 200025"/>
                <a:gd name="connsiteX4" fmla="*/ 38100 w 38100"/>
                <a:gd name="connsiteY4" fmla="*/ 180975 h 200025"/>
                <a:gd name="connsiteX5" fmla="*/ 38100 w 38100"/>
                <a:gd name="connsiteY5" fmla="*/ 19050 h 200025"/>
                <a:gd name="connsiteX6" fmla="*/ 19050 w 38100"/>
                <a:gd name="connsiteY6" fmla="*/ 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200025">
                  <a:moveTo>
                    <a:pt x="19050" y="0"/>
                  </a:moveTo>
                  <a:cubicBezTo>
                    <a:pt x="8534" y="0"/>
                    <a:pt x="0" y="8534"/>
                    <a:pt x="0" y="19050"/>
                  </a:cubicBezTo>
                  <a:lnTo>
                    <a:pt x="0" y="180975"/>
                  </a:lnTo>
                  <a:cubicBezTo>
                    <a:pt x="0" y="191491"/>
                    <a:pt x="8534" y="200025"/>
                    <a:pt x="19050" y="200025"/>
                  </a:cubicBezTo>
                  <a:cubicBezTo>
                    <a:pt x="29566" y="200025"/>
                    <a:pt x="38100" y="191491"/>
                    <a:pt x="38100" y="180975"/>
                  </a:cubicBezTo>
                  <a:lnTo>
                    <a:pt x="38100" y="19050"/>
                  </a:lnTo>
                  <a:cubicBezTo>
                    <a:pt x="38100" y="8525"/>
                    <a:pt x="29566" y="0"/>
                    <a:pt x="1905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056707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8146B020-2B12-4533-AB98-A078339B3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SMM-стратегія</a:t>
            </a:r>
          </a:p>
        </p:txBody>
      </p:sp>
      <p:pic>
        <p:nvPicPr>
          <p:cNvPr id="10" name="Рисунок 9" descr="Вид на высокое здание">
            <a:extLst>
              <a:ext uri="{FF2B5EF4-FFF2-40B4-BE49-F238E27FC236}">
                <a16:creationId xmlns:a16="http://schemas.microsoft.com/office/drawing/2014/main" id="{7E7516D5-86C5-48B5-8E66-B9E6F735DF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102" r="9892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бъект 6">
            <a:extLst>
              <a:ext uri="{FF2B5EF4-FFF2-40B4-BE49-F238E27FC236}">
                <a16:creationId xmlns:a16="http://schemas.microsoft.com/office/drawing/2014/main" id="{F3D22D53-586E-4F80-B549-03B4A942D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5983606" cy="3760891"/>
          </a:xfrm>
        </p:spPr>
        <p:txBody>
          <a:bodyPr vert="horz" lIns="0" tIns="45720" rIns="0" bIns="45720" rtlCol="0">
            <a:normAutofit/>
          </a:bodyPr>
          <a:lstStyle/>
          <a:p>
            <a:pPr rtl="0"/>
            <a:r>
              <a:rPr lang="uk-UA" dirty="0">
                <a:effectLst/>
                <a:latin typeface="+mj-lt"/>
                <a:ea typeface="Calibri" panose="020F0502020204030204" pitchFamily="34" charset="0"/>
              </a:rPr>
              <a:t>частина маркетингу компанії</a:t>
            </a:r>
          </a:p>
          <a:p>
            <a:pPr rtl="0"/>
            <a:r>
              <a:rPr lang="uk-UA" dirty="0">
                <a:latin typeface="+mj-lt"/>
              </a:rPr>
              <a:t>чіткий план просування бізнесу/бренду у соціальних мережах</a:t>
            </a:r>
          </a:p>
          <a:p>
            <a:pPr rtl="0"/>
            <a:r>
              <a:rPr lang="uk-UA" dirty="0">
                <a:latin typeface="+mj-lt"/>
              </a:rPr>
              <a:t>загальний план просування товару/послуги у соціальних мережах</a:t>
            </a:r>
          </a:p>
        </p:txBody>
      </p:sp>
    </p:spTree>
    <p:extLst>
      <p:ext uri="{BB962C8B-B14F-4D97-AF65-F5344CB8AC3E}">
        <p14:creationId xmlns:p14="http://schemas.microsoft.com/office/powerpoint/2010/main" val="1807676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Прямоугольник 28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8146B020-2B12-4533-AB98-A078339B3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6"/>
            <a:ext cx="3100136" cy="1960234"/>
          </a:xfrm>
        </p:spPr>
        <p:txBody>
          <a:bodyPr vert="horz" lIns="91440" tIns="45720" rIns="91440" bIns="45720" rtlCol="0" anchor="b">
            <a:noAutofit/>
          </a:bodyPr>
          <a:lstStyle/>
          <a:p>
            <a:pPr rtl="0"/>
            <a:r>
              <a:rPr lang="uk-UA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До розробки 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SMM</a:t>
            </a:r>
            <a:r>
              <a:rPr lang="uk-UA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-стратегії:</a:t>
            </a:r>
            <a:endParaRPr lang="ru-RU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бъект 6">
            <a:extLst>
              <a:ext uri="{FF2B5EF4-FFF2-40B4-BE49-F238E27FC236}">
                <a16:creationId xmlns:a16="http://schemas.microsoft.com/office/drawing/2014/main" id="{F3D22D53-586E-4F80-B549-03B4A942D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0" y="2993905"/>
            <a:ext cx="3353915" cy="3108715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uk-UA" sz="18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КОМУ МИ ПРОДАЄМО?</a:t>
            </a:r>
            <a:endParaRPr lang="ru-RU" sz="1800" dirty="0">
              <a:effectLst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uk-UA" sz="18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ЩО МИ ПРОДАЄМО?</a:t>
            </a:r>
            <a:endParaRPr lang="ru-RU" sz="1800" dirty="0">
              <a:effectLst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uk-UA" sz="18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ЯК ЕФЕКТИВНО ПРОДАВАТИ?</a:t>
            </a:r>
            <a:endParaRPr lang="ru-RU" sz="1800" dirty="0">
              <a:effectLst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uk-UA" sz="180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КОЛИ ТА ДЕ ПРОСУВАТИ ТОВАР?</a:t>
            </a:r>
            <a:endParaRPr lang="ru-RU" sz="1800" dirty="0">
              <a:effectLst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uk-UA" sz="1800" dirty="0">
                <a:effectLst/>
                <a:latin typeface="+mj-lt"/>
                <a:ea typeface="Calibri" panose="020F0502020204030204" pitchFamily="34" charset="0"/>
              </a:rPr>
              <a:t>ЯКІ ВЛАСТИВОСТІ ПРОДУКТУ РОЗВИВАТИ?</a:t>
            </a:r>
            <a:endParaRPr lang="ru-RU" dirty="0">
              <a:latin typeface="+mj-lt"/>
            </a:endParaRPr>
          </a:p>
        </p:txBody>
      </p:sp>
      <p:pic>
        <p:nvPicPr>
          <p:cNvPr id="9" name="Рисунок 8" descr="Картинка, содержащая объект, который представляет миссию, цель&#10;">
            <a:extLst>
              <a:ext uri="{FF2B5EF4-FFF2-40B4-BE49-F238E27FC236}">
                <a16:creationId xmlns:a16="http://schemas.microsoft.com/office/drawing/2014/main" id="{8CFBDF6E-78AD-4FBA-9B07-1F98608A8B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701" r="2" b="2295"/>
          <a:stretch/>
        </p:blipFill>
        <p:spPr>
          <a:xfrm>
            <a:off x="4080728" y="10"/>
            <a:ext cx="811127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24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4613E22E-01DB-414D-9831-64C0E2A8B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>
            <a:normAutofit/>
          </a:bodyPr>
          <a:lstStyle/>
          <a:p>
            <a:pPr rtl="0"/>
            <a:r>
              <a:rPr lang="uk-UA" dirty="0"/>
              <a:t>Кроки для розробки </a:t>
            </a:r>
            <a:r>
              <a:rPr lang="uk-UA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SMM-стратегії</a:t>
            </a:r>
            <a:r>
              <a:rPr lang="ru-RU" dirty="0"/>
              <a:t> </a:t>
            </a:r>
          </a:p>
        </p:txBody>
      </p:sp>
      <p:graphicFrame>
        <p:nvGraphicFramePr>
          <p:cNvPr id="18" name="Объект 7" descr="Это слайд повестки дня со значками и текстом">
            <a:extLst>
              <a:ext uri="{FF2B5EF4-FFF2-40B4-BE49-F238E27FC236}">
                <a16:creationId xmlns:a16="http://schemas.microsoft.com/office/drawing/2014/main" id="{8DB202CD-67CB-4F55-926C-FEA75DA63B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5601649"/>
              </p:ext>
            </p:extLst>
          </p:nvPr>
        </p:nvGraphicFramePr>
        <p:xfrm>
          <a:off x="1096963" y="2098515"/>
          <a:ext cx="10630580" cy="44728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16056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690374C-1A59-4A71-8148-5C0E026A3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uk-UA" dirty="0"/>
              <a:t>Елементи стратегії просування бренду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21A8359F-00D6-408F-ACF5-D8A1A931C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2400" dirty="0"/>
              <a:t>Стратегія бренду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2400" dirty="0"/>
              <a:t>Елементи стратегії бренду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2400" dirty="0"/>
              <a:t>Етапи побудови бренд-стратегії</a:t>
            </a:r>
          </a:p>
        </p:txBody>
      </p:sp>
      <p:sp>
        <p:nvSpPr>
          <p:cNvPr id="8" name="Полилиния: Фигура 8" descr="Планы">
            <a:extLst>
              <a:ext uri="{FF2B5EF4-FFF2-40B4-BE49-F238E27FC236}">
                <a16:creationId xmlns:a16="http://schemas.microsoft.com/office/drawing/2014/main" id="{2DB38FFA-F8F9-4178-AD76-00851D638B92}"/>
              </a:ext>
            </a:extLst>
          </p:cNvPr>
          <p:cNvSpPr/>
          <p:nvPr/>
        </p:nvSpPr>
        <p:spPr>
          <a:xfrm>
            <a:off x="4757976" y="2553504"/>
            <a:ext cx="515064" cy="757216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51" h="5073">
                <a:moveTo>
                  <a:pt x="1718" y="668"/>
                </a:moveTo>
                <a:cubicBezTo>
                  <a:pt x="1813" y="668"/>
                  <a:pt x="1892" y="604"/>
                  <a:pt x="1892" y="509"/>
                </a:cubicBezTo>
                <a:cubicBezTo>
                  <a:pt x="1892" y="413"/>
                  <a:pt x="1813" y="350"/>
                  <a:pt x="1718" y="350"/>
                </a:cubicBezTo>
                <a:cubicBezTo>
                  <a:pt x="1638" y="350"/>
                  <a:pt x="1558" y="413"/>
                  <a:pt x="1558" y="509"/>
                </a:cubicBezTo>
                <a:cubicBezTo>
                  <a:pt x="1558" y="604"/>
                  <a:pt x="1638" y="668"/>
                  <a:pt x="1718" y="668"/>
                </a:cubicBezTo>
                <a:close/>
                <a:moveTo>
                  <a:pt x="2242" y="700"/>
                </a:moveTo>
                <a:cubicBezTo>
                  <a:pt x="2227" y="636"/>
                  <a:pt x="2227" y="573"/>
                  <a:pt x="2227" y="509"/>
                </a:cubicBezTo>
                <a:cubicBezTo>
                  <a:pt x="2227" y="222"/>
                  <a:pt x="2004" y="0"/>
                  <a:pt x="1733" y="0"/>
                </a:cubicBezTo>
                <a:cubicBezTo>
                  <a:pt x="1447" y="0"/>
                  <a:pt x="1209" y="222"/>
                  <a:pt x="1209" y="509"/>
                </a:cubicBezTo>
                <a:lnTo>
                  <a:pt x="1209" y="700"/>
                </a:lnTo>
                <a:lnTo>
                  <a:pt x="238" y="700"/>
                </a:lnTo>
                <a:cubicBezTo>
                  <a:pt x="111" y="700"/>
                  <a:pt x="0" y="811"/>
                  <a:pt x="0" y="938"/>
                </a:cubicBezTo>
                <a:lnTo>
                  <a:pt x="0" y="4835"/>
                </a:lnTo>
                <a:cubicBezTo>
                  <a:pt x="0" y="4962"/>
                  <a:pt x="111" y="5073"/>
                  <a:pt x="238" y="5073"/>
                </a:cubicBezTo>
                <a:lnTo>
                  <a:pt x="3212" y="5073"/>
                </a:lnTo>
                <a:cubicBezTo>
                  <a:pt x="3340" y="5073"/>
                  <a:pt x="3451" y="4962"/>
                  <a:pt x="3451" y="4835"/>
                </a:cubicBezTo>
                <a:lnTo>
                  <a:pt x="3451" y="938"/>
                </a:lnTo>
                <a:cubicBezTo>
                  <a:pt x="3451" y="795"/>
                  <a:pt x="3340" y="700"/>
                  <a:pt x="3212" y="700"/>
                </a:cubicBezTo>
                <a:close/>
                <a:moveTo>
                  <a:pt x="1367" y="509"/>
                </a:moveTo>
                <a:cubicBezTo>
                  <a:pt x="1367" y="318"/>
                  <a:pt x="1527" y="159"/>
                  <a:pt x="1733" y="159"/>
                </a:cubicBezTo>
                <a:cubicBezTo>
                  <a:pt x="1908" y="159"/>
                  <a:pt x="2067" y="318"/>
                  <a:pt x="2067" y="509"/>
                </a:cubicBezTo>
                <a:cubicBezTo>
                  <a:pt x="2067" y="716"/>
                  <a:pt x="2067" y="1082"/>
                  <a:pt x="2497" y="1193"/>
                </a:cubicBezTo>
                <a:cubicBezTo>
                  <a:pt x="2624" y="1225"/>
                  <a:pt x="2719" y="1336"/>
                  <a:pt x="2736" y="1479"/>
                </a:cubicBezTo>
                <a:lnTo>
                  <a:pt x="715" y="1479"/>
                </a:lnTo>
                <a:cubicBezTo>
                  <a:pt x="731" y="1352"/>
                  <a:pt x="811" y="1225"/>
                  <a:pt x="938" y="1193"/>
                </a:cubicBezTo>
                <a:cubicBezTo>
                  <a:pt x="1367" y="1082"/>
                  <a:pt x="1367" y="716"/>
                  <a:pt x="1367" y="509"/>
                </a:cubicBezTo>
                <a:close/>
                <a:moveTo>
                  <a:pt x="668" y="1638"/>
                </a:moveTo>
                <a:lnTo>
                  <a:pt x="2767" y="1638"/>
                </a:lnTo>
                <a:cubicBezTo>
                  <a:pt x="2846" y="1638"/>
                  <a:pt x="2894" y="1591"/>
                  <a:pt x="2894" y="1511"/>
                </a:cubicBezTo>
                <a:cubicBezTo>
                  <a:pt x="2894" y="1383"/>
                  <a:pt x="2846" y="1256"/>
                  <a:pt x="2767" y="1177"/>
                </a:cubicBezTo>
                <a:lnTo>
                  <a:pt x="2879" y="1177"/>
                </a:lnTo>
                <a:cubicBezTo>
                  <a:pt x="2910" y="1177"/>
                  <a:pt x="2926" y="1177"/>
                  <a:pt x="2942" y="1193"/>
                </a:cubicBezTo>
                <a:cubicBezTo>
                  <a:pt x="2958" y="1209"/>
                  <a:pt x="2974" y="1240"/>
                  <a:pt x="2974" y="1256"/>
                </a:cubicBezTo>
                <a:lnTo>
                  <a:pt x="2974" y="4517"/>
                </a:lnTo>
                <a:cubicBezTo>
                  <a:pt x="2974" y="4564"/>
                  <a:pt x="2926" y="4596"/>
                  <a:pt x="2879" y="4596"/>
                </a:cubicBezTo>
                <a:lnTo>
                  <a:pt x="556" y="4596"/>
                </a:lnTo>
                <a:cubicBezTo>
                  <a:pt x="509" y="4596"/>
                  <a:pt x="477" y="4564"/>
                  <a:pt x="477" y="4517"/>
                </a:cubicBezTo>
                <a:lnTo>
                  <a:pt x="477" y="1256"/>
                </a:lnTo>
                <a:cubicBezTo>
                  <a:pt x="477" y="1209"/>
                  <a:pt x="509" y="1177"/>
                  <a:pt x="556" y="1177"/>
                </a:cubicBezTo>
                <a:lnTo>
                  <a:pt x="683" y="1177"/>
                </a:lnTo>
                <a:cubicBezTo>
                  <a:pt x="604" y="1272"/>
                  <a:pt x="556" y="1383"/>
                  <a:pt x="556" y="1511"/>
                </a:cubicBezTo>
                <a:cubicBezTo>
                  <a:pt x="556" y="1574"/>
                  <a:pt x="604" y="1638"/>
                  <a:pt x="668" y="1638"/>
                </a:cubicBezTo>
                <a:close/>
                <a:moveTo>
                  <a:pt x="3292" y="938"/>
                </a:moveTo>
                <a:lnTo>
                  <a:pt x="3292" y="4835"/>
                </a:lnTo>
                <a:cubicBezTo>
                  <a:pt x="3292" y="4883"/>
                  <a:pt x="3244" y="4915"/>
                  <a:pt x="3212" y="4915"/>
                </a:cubicBezTo>
                <a:lnTo>
                  <a:pt x="238" y="4915"/>
                </a:lnTo>
                <a:cubicBezTo>
                  <a:pt x="191" y="4915"/>
                  <a:pt x="159" y="4883"/>
                  <a:pt x="159" y="4835"/>
                </a:cubicBezTo>
                <a:lnTo>
                  <a:pt x="159" y="938"/>
                </a:lnTo>
                <a:cubicBezTo>
                  <a:pt x="159" y="891"/>
                  <a:pt x="191" y="859"/>
                  <a:pt x="238" y="859"/>
                </a:cubicBezTo>
                <a:lnTo>
                  <a:pt x="1161" y="859"/>
                </a:lnTo>
                <a:cubicBezTo>
                  <a:pt x="1129" y="922"/>
                  <a:pt x="1065" y="986"/>
                  <a:pt x="986" y="1018"/>
                </a:cubicBezTo>
                <a:lnTo>
                  <a:pt x="970" y="1018"/>
                </a:lnTo>
                <a:lnTo>
                  <a:pt x="556" y="1018"/>
                </a:lnTo>
                <a:cubicBezTo>
                  <a:pt x="429" y="1018"/>
                  <a:pt x="318" y="1129"/>
                  <a:pt x="318" y="1256"/>
                </a:cubicBezTo>
                <a:lnTo>
                  <a:pt x="318" y="4517"/>
                </a:lnTo>
                <a:cubicBezTo>
                  <a:pt x="318" y="4644"/>
                  <a:pt x="429" y="4755"/>
                  <a:pt x="556" y="4755"/>
                </a:cubicBezTo>
                <a:lnTo>
                  <a:pt x="2879" y="4755"/>
                </a:lnTo>
                <a:cubicBezTo>
                  <a:pt x="3022" y="4755"/>
                  <a:pt x="3133" y="4644"/>
                  <a:pt x="3133" y="4517"/>
                </a:cubicBezTo>
                <a:lnTo>
                  <a:pt x="3133" y="1256"/>
                </a:lnTo>
                <a:cubicBezTo>
                  <a:pt x="3133" y="1193"/>
                  <a:pt x="3101" y="1129"/>
                  <a:pt x="3054" y="1082"/>
                </a:cubicBezTo>
                <a:cubicBezTo>
                  <a:pt x="3006" y="1034"/>
                  <a:pt x="2958" y="1018"/>
                  <a:pt x="2879" y="1018"/>
                </a:cubicBezTo>
                <a:lnTo>
                  <a:pt x="2465" y="1018"/>
                </a:lnTo>
                <a:cubicBezTo>
                  <a:pt x="2370" y="986"/>
                  <a:pt x="2306" y="922"/>
                  <a:pt x="2274" y="859"/>
                </a:cubicBezTo>
                <a:lnTo>
                  <a:pt x="3212" y="859"/>
                </a:lnTo>
                <a:cubicBezTo>
                  <a:pt x="3244" y="859"/>
                  <a:pt x="3292" y="891"/>
                  <a:pt x="3292" y="938"/>
                </a:cubicBezTo>
                <a:close/>
                <a:moveTo>
                  <a:pt x="1400" y="3737"/>
                </a:moveTo>
                <a:cubicBezTo>
                  <a:pt x="1415" y="3754"/>
                  <a:pt x="1431" y="3769"/>
                  <a:pt x="1447" y="3769"/>
                </a:cubicBezTo>
                <a:cubicBezTo>
                  <a:pt x="1463" y="3769"/>
                  <a:pt x="1495" y="3754"/>
                  <a:pt x="1510" y="3737"/>
                </a:cubicBezTo>
                <a:lnTo>
                  <a:pt x="2560" y="2688"/>
                </a:lnTo>
                <a:cubicBezTo>
                  <a:pt x="2592" y="2656"/>
                  <a:pt x="2592" y="2592"/>
                  <a:pt x="2560" y="2561"/>
                </a:cubicBezTo>
                <a:cubicBezTo>
                  <a:pt x="2545" y="2545"/>
                  <a:pt x="2481" y="2545"/>
                  <a:pt x="2449" y="2561"/>
                </a:cubicBezTo>
                <a:lnTo>
                  <a:pt x="1447" y="3579"/>
                </a:lnTo>
                <a:lnTo>
                  <a:pt x="1018" y="3133"/>
                </a:lnTo>
                <a:cubicBezTo>
                  <a:pt x="986" y="3101"/>
                  <a:pt x="938" y="3101"/>
                  <a:pt x="906" y="3133"/>
                </a:cubicBezTo>
                <a:cubicBezTo>
                  <a:pt x="874" y="3165"/>
                  <a:pt x="874" y="3228"/>
                  <a:pt x="906" y="3245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</a:ln>
        </p:spPr>
        <p:txBody>
          <a:bodyPr vert="horz" wrap="none" lIns="90000" tIns="45000" rIns="90000" bIns="45000" rtlCol="0" anchor="ctr" anchorCtr="1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ru-RU" sz="1800" b="0" i="0" u="none" strike="noStrike" kern="1200" dirty="0">
              <a:ln>
                <a:noFill/>
              </a:ln>
              <a:latin typeface="Arial" pitchFamily="18"/>
              <a:ea typeface="SimSun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160388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36DB04AA-2B2C-4162-AD6D-1FF802682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uk-UA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Стратегія бренду</a:t>
            </a:r>
          </a:p>
        </p:txBody>
      </p:sp>
      <p:pic>
        <p:nvPicPr>
          <p:cNvPr id="11" name="Рисунок 10" descr="Картинка, содержащая небо, воду, наружу, человека. Это также отражает философию, мир&#10;&#10;">
            <a:extLst>
              <a:ext uri="{FF2B5EF4-FFF2-40B4-BE49-F238E27FC236}">
                <a16:creationId xmlns:a16="http://schemas.microsoft.com/office/drawing/2014/main" id="{94B2FFE9-6D1F-4DC1-8532-95405973AB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бъект 7">
            <a:extLst>
              <a:ext uri="{FF2B5EF4-FFF2-40B4-BE49-F238E27FC236}">
                <a16:creationId xmlns:a16="http://schemas.microsoft.com/office/drawing/2014/main" id="{6CCBAAA8-DE36-46A7-8728-72C3486FD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5983606" cy="3760891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b="1" dirty="0"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Бренд</a:t>
            </a:r>
            <a:r>
              <a:rPr lang="uk-UA" dirty="0">
                <a:effectLst/>
                <a:latin typeface="+mj-lt"/>
                <a:ea typeface="Times New Roman" panose="02020603050405020304" pitchFamily="18" charset="0"/>
                <a:cs typeface="Arial" panose="020B0604020202020204" pitchFamily="34" charset="0"/>
              </a:rPr>
              <a:t> - це комплекс елементів, метою яких є зробити компанію легко відмінною від інших і надати їй індивідуальність.</a:t>
            </a:r>
            <a:endParaRPr lang="ru-RU" dirty="0">
              <a:effectLst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uk-UA" b="1" dirty="0">
                <a:effectLst/>
                <a:latin typeface="+mj-lt"/>
                <a:ea typeface="Times New Roman" panose="02020603050405020304" pitchFamily="18" charset="0"/>
              </a:rPr>
              <a:t>Стратегія бренду </a:t>
            </a:r>
            <a:r>
              <a:rPr lang="uk-UA" dirty="0">
                <a:effectLst/>
                <a:latin typeface="+mj-lt"/>
                <a:ea typeface="Times New Roman" panose="02020603050405020304" pitchFamily="18" charset="0"/>
              </a:rPr>
              <a:t>- це план створення, розвитку, виведення бренду на ринки збуту, який сприяє просуванню товарів і послуг, забезпечує збільшення прибутку і привертає увагу клієнтів. 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6897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DE5E388D-0F85-4EDA-A59C-C4E14987C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uk-UA" dirty="0"/>
              <a:t>Елементи стратегії бренду</a:t>
            </a:r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CD6565CB-45A4-465A-A747-D83A67D205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3203804"/>
              </p:ext>
            </p:extLst>
          </p:nvPr>
        </p:nvGraphicFramePr>
        <p:xfrm>
          <a:off x="1216024" y="2108199"/>
          <a:ext cx="10058400" cy="38496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527041651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564999608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779352262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529204405"/>
                    </a:ext>
                  </a:extLst>
                </a:gridCol>
              </a:tblGrid>
              <a:tr h="673101">
                <a:tc>
                  <a:txBody>
                    <a:bodyPr/>
                    <a:lstStyle/>
                    <a:p>
                      <a:pPr rtl="0"/>
                      <a:r>
                        <a:rPr lang="uk-UA" sz="2000" b="1" noProof="0">
                          <a:solidFill>
                            <a:schemeClr val="tx1"/>
                          </a:solidFill>
                        </a:rPr>
                        <a:t>Опис цільової аудиторії</a:t>
                      </a:r>
                    </a:p>
                  </a:txBody>
                  <a:tcPr marL="108757" marR="108757" marT="54378" marB="5437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uk-UA" sz="2000" b="1" noProof="0" dirty="0"/>
                        <a:t>Аналіз конкурентних товарів</a:t>
                      </a:r>
                    </a:p>
                  </a:txBody>
                  <a:tcPr marL="108757" marR="108757" marT="54378" marB="54378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uk-UA" sz="2000" b="1" noProof="0" dirty="0"/>
                        <a:t>Брендинг </a:t>
                      </a:r>
                    </a:p>
                  </a:txBody>
                  <a:tcPr marL="108757" marR="108757" marT="54378" marB="54378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uk-UA" sz="2000" b="1" noProof="0" dirty="0"/>
                        <a:t>Розробка стратегічних альтернатив</a:t>
                      </a:r>
                    </a:p>
                  </a:txBody>
                  <a:tcPr marL="108757" marR="108757" marT="54378" marB="54378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7982286"/>
                  </a:ext>
                </a:extLst>
              </a:tr>
              <a:tr h="2826543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uk-UA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складання портрету споживача ;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uk-UA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опис кривої спожив-</a:t>
                      </a:r>
                      <a:r>
                        <a:rPr lang="uk-UA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чих</a:t>
                      </a:r>
                      <a:r>
                        <a:rPr lang="uk-UA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цінностей;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uk-UA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опис моделі поведінки спожи-</a:t>
                      </a:r>
                      <a:r>
                        <a:rPr lang="uk-UA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вача</a:t>
                      </a:r>
                      <a:endParaRPr lang="uk-UA" sz="1500" b="0" i="0" u="none" strike="noStrike" kern="1200" cap="none" spc="0" normalizeH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uk-UA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оцінка власних товарів та товарів-замінників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uk-UA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проведення АВС-аналізу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uk-UA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вибір ідеї позиціо-нування, цінностей продукту; 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uk-UA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розробка назви (неймінг);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uk-UA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дизайн бренду;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uk-UA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адаптація дизайну під рекламні носії</a:t>
                      </a:r>
                      <a:endParaRPr lang="uk-UA" sz="1500" b="0" i="0" u="none" strike="noStrike" kern="1200" cap="none" spc="0" normalizeH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uk-UA" sz="1800" b="0" i="0" u="none" strike="noStrike" kern="1200" cap="none" spc="0" normalizeH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 Light" panose="020F0302020204030204" pitchFamily="34" charset="0"/>
                        </a:rPr>
                        <a:t>прогнозування різних варіантів стратегій для продукту, ціноутворення, продажів тощо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854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337304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67586_TF33476885.potx" id="{050EF630-A309-4220-9074-EFAF69653A0A}" vid="{EAD3587A-A5A2-4186-BFE3-098457E9F5FE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E0A2CB4-6869-426F-8BC4-A32C90CBE26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941CA7C-A0BF-44EF-B2E5-7539C3B9B0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4E879E6-8FFE-4154-8F2A-F7518B89B37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Классическая презентация для всех сотрудников компании</Template>
  <TotalTime>1507</TotalTime>
  <Words>857</Words>
  <Application>Microsoft Office PowerPoint</Application>
  <PresentationFormat>Широкоэкранный</PresentationFormat>
  <Paragraphs>193</Paragraphs>
  <Slides>23</Slides>
  <Notes>20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Wingdings</vt:lpstr>
      <vt:lpstr>RetrospectVTI</vt:lpstr>
      <vt:lpstr>Концепція SMM:</vt:lpstr>
      <vt:lpstr>Питання</vt:lpstr>
      <vt:lpstr>SMM-стратегія</vt:lpstr>
      <vt:lpstr>SMM-стратегія</vt:lpstr>
      <vt:lpstr>До розробки SMM-стратегії:</vt:lpstr>
      <vt:lpstr>Кроки для розробки SMM-стратегії </vt:lpstr>
      <vt:lpstr>Елементи стратегії просування бренду</vt:lpstr>
      <vt:lpstr>Стратегія бренду</vt:lpstr>
      <vt:lpstr>Елементи стратегії бренду</vt:lpstr>
      <vt:lpstr>Етапи побудови бренд-стратегії</vt:lpstr>
      <vt:lpstr>Розвиток бренду</vt:lpstr>
      <vt:lpstr>Стратегії просування бренду</vt:lpstr>
      <vt:lpstr>Інструменти підвищення активності користувачів в соціальних мережах</vt:lpstr>
      <vt:lpstr>Білі інструменти SMM</vt:lpstr>
      <vt:lpstr>Сірі інструменти SMM</vt:lpstr>
      <vt:lpstr>Тренди в SMM</vt:lpstr>
      <vt:lpstr>Тренди в SMM</vt:lpstr>
      <vt:lpstr>Аутсорсинг в SMM</vt:lpstr>
      <vt:lpstr>Що краще: найняти SMM-щика в штат чи на аутсорсинг?</vt:lpstr>
      <vt:lpstr>Як досягти максимуму?</vt:lpstr>
      <vt:lpstr>Скільки грошей витрачати на соцмережі?</vt:lpstr>
      <vt:lpstr>Топ-7 міфів про SMM</vt:lpstr>
      <vt:lpstr>Дякую за увагу!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Fabrikam</dc:title>
  <dc:creator>Пользователь</dc:creator>
  <cp:lastModifiedBy>Пользователь</cp:lastModifiedBy>
  <cp:revision>50</cp:revision>
  <dcterms:created xsi:type="dcterms:W3CDTF">2021-11-16T16:44:55Z</dcterms:created>
  <dcterms:modified xsi:type="dcterms:W3CDTF">2022-04-11T14:26:03Z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